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diagrams/colors2.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30449838" cy="20666075"/>
  <p:notesSz cx="6858000" cy="9144000"/>
  <p:defaultTextStyle>
    <a:defPPr>
      <a:defRPr lang="en-US"/>
    </a:defPPr>
    <a:lvl1pPr marL="0" algn="l" defTabSz="2920868" rtl="0" eaLnBrk="1" latinLnBrk="0" hangingPunct="1">
      <a:defRPr sz="5700" kern="1200">
        <a:solidFill>
          <a:schemeClr val="tx1"/>
        </a:solidFill>
        <a:latin typeface="+mn-lt"/>
        <a:ea typeface="+mn-ea"/>
        <a:cs typeface="+mn-cs"/>
      </a:defRPr>
    </a:lvl1pPr>
    <a:lvl2pPr marL="1460434" algn="l" defTabSz="2920868" rtl="0" eaLnBrk="1" latinLnBrk="0" hangingPunct="1">
      <a:defRPr sz="5700" kern="1200">
        <a:solidFill>
          <a:schemeClr val="tx1"/>
        </a:solidFill>
        <a:latin typeface="+mn-lt"/>
        <a:ea typeface="+mn-ea"/>
        <a:cs typeface="+mn-cs"/>
      </a:defRPr>
    </a:lvl2pPr>
    <a:lvl3pPr marL="2920868" algn="l" defTabSz="2920868" rtl="0" eaLnBrk="1" latinLnBrk="0" hangingPunct="1">
      <a:defRPr sz="5700" kern="1200">
        <a:solidFill>
          <a:schemeClr val="tx1"/>
        </a:solidFill>
        <a:latin typeface="+mn-lt"/>
        <a:ea typeface="+mn-ea"/>
        <a:cs typeface="+mn-cs"/>
      </a:defRPr>
    </a:lvl3pPr>
    <a:lvl4pPr marL="4381302" algn="l" defTabSz="2920868" rtl="0" eaLnBrk="1" latinLnBrk="0" hangingPunct="1">
      <a:defRPr sz="5700" kern="1200">
        <a:solidFill>
          <a:schemeClr val="tx1"/>
        </a:solidFill>
        <a:latin typeface="+mn-lt"/>
        <a:ea typeface="+mn-ea"/>
        <a:cs typeface="+mn-cs"/>
      </a:defRPr>
    </a:lvl4pPr>
    <a:lvl5pPr marL="5841736" algn="l" defTabSz="2920868" rtl="0" eaLnBrk="1" latinLnBrk="0" hangingPunct="1">
      <a:defRPr sz="5700" kern="1200">
        <a:solidFill>
          <a:schemeClr val="tx1"/>
        </a:solidFill>
        <a:latin typeface="+mn-lt"/>
        <a:ea typeface="+mn-ea"/>
        <a:cs typeface="+mn-cs"/>
      </a:defRPr>
    </a:lvl5pPr>
    <a:lvl6pPr marL="7302170" algn="l" defTabSz="2920868" rtl="0" eaLnBrk="1" latinLnBrk="0" hangingPunct="1">
      <a:defRPr sz="5700" kern="1200">
        <a:solidFill>
          <a:schemeClr val="tx1"/>
        </a:solidFill>
        <a:latin typeface="+mn-lt"/>
        <a:ea typeface="+mn-ea"/>
        <a:cs typeface="+mn-cs"/>
      </a:defRPr>
    </a:lvl6pPr>
    <a:lvl7pPr marL="8762604" algn="l" defTabSz="2920868" rtl="0" eaLnBrk="1" latinLnBrk="0" hangingPunct="1">
      <a:defRPr sz="5700" kern="1200">
        <a:solidFill>
          <a:schemeClr val="tx1"/>
        </a:solidFill>
        <a:latin typeface="+mn-lt"/>
        <a:ea typeface="+mn-ea"/>
        <a:cs typeface="+mn-cs"/>
      </a:defRPr>
    </a:lvl7pPr>
    <a:lvl8pPr marL="10223038" algn="l" defTabSz="2920868" rtl="0" eaLnBrk="1" latinLnBrk="0" hangingPunct="1">
      <a:defRPr sz="5700" kern="1200">
        <a:solidFill>
          <a:schemeClr val="tx1"/>
        </a:solidFill>
        <a:latin typeface="+mn-lt"/>
        <a:ea typeface="+mn-ea"/>
        <a:cs typeface="+mn-cs"/>
      </a:defRPr>
    </a:lvl8pPr>
    <a:lvl9pPr marL="11683472" algn="l" defTabSz="2920868" rtl="0" eaLnBrk="1" latinLnBrk="0" hangingPunct="1">
      <a:defRPr sz="57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15620"/>
    <p:restoredTop sz="94660"/>
  </p:normalViewPr>
  <p:slideViewPr>
    <p:cSldViewPr>
      <p:cViewPr>
        <p:scale>
          <a:sx n="27" d="100"/>
          <a:sy n="27" d="100"/>
        </p:scale>
        <p:origin x="-618" y="-114"/>
      </p:cViewPr>
      <p:guideLst>
        <p:guide orient="horz" pos="6509"/>
        <p:guide pos="9591"/>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E8E3D7-A473-B942-AF3B-1B72800B694E}" type="doc">
      <dgm:prSet loTypeId="urn:microsoft.com/office/officeart/2005/8/layout/default" loCatId="list" qsTypeId="urn:microsoft.com/office/officeart/2005/8/quickstyle/simple4" qsCatId="simple" csTypeId="urn:microsoft.com/office/officeart/2005/8/colors/accent1_3" csCatId="accent1" phldr="1"/>
      <dgm:spPr/>
      <dgm:t>
        <a:bodyPr/>
        <a:lstStyle/>
        <a:p>
          <a:endParaRPr lang="en-US"/>
        </a:p>
      </dgm:t>
    </dgm:pt>
    <dgm:pt modelId="{C3F318B9-5064-7A4F-A9F8-9D5B9D87C087}">
      <dgm:prSet phldrT="[Text]"/>
      <dgm:spPr/>
      <dgm:t>
        <a:bodyPr/>
        <a:lstStyle/>
        <a:p>
          <a:r>
            <a:rPr lang="en-US" dirty="0" err="1" smtClean="0"/>
            <a:t>Sentosa</a:t>
          </a:r>
          <a:endParaRPr lang="en-US" dirty="0"/>
        </a:p>
      </dgm:t>
    </dgm:pt>
    <dgm:pt modelId="{F7E6B038-42E3-1843-8128-644BC483A9C5}" type="parTrans" cxnId="{9F12D292-541F-CE40-BF21-543211F92D05}">
      <dgm:prSet/>
      <dgm:spPr/>
      <dgm:t>
        <a:bodyPr/>
        <a:lstStyle/>
        <a:p>
          <a:endParaRPr lang="en-US"/>
        </a:p>
      </dgm:t>
    </dgm:pt>
    <dgm:pt modelId="{5EE0C9A0-0DC8-464E-92B6-6E030765C7F9}" type="sibTrans" cxnId="{9F12D292-541F-CE40-BF21-543211F92D05}">
      <dgm:prSet/>
      <dgm:spPr/>
      <dgm:t>
        <a:bodyPr/>
        <a:lstStyle/>
        <a:p>
          <a:endParaRPr lang="en-US"/>
        </a:p>
      </dgm:t>
    </dgm:pt>
    <dgm:pt modelId="{164EA597-2EF6-DE44-A905-C3AD82690D49}">
      <dgm:prSet phldrT="[Text]"/>
      <dgm:spPr/>
      <dgm:t>
        <a:bodyPr/>
        <a:lstStyle/>
        <a:p>
          <a:r>
            <a:rPr lang="en-US" dirty="0" err="1" smtClean="0"/>
            <a:t>Pulau</a:t>
          </a:r>
          <a:r>
            <a:rPr lang="en-US" dirty="0" smtClean="0"/>
            <a:t> </a:t>
          </a:r>
          <a:r>
            <a:rPr lang="en-US" dirty="0" err="1" smtClean="0"/>
            <a:t>Tekukor</a:t>
          </a:r>
          <a:endParaRPr lang="en-US" dirty="0"/>
        </a:p>
      </dgm:t>
    </dgm:pt>
    <dgm:pt modelId="{D04A7C1D-7DF9-8B4B-B98E-A9A4D24D9BD7}" type="parTrans" cxnId="{C8781CC5-428F-9948-BF6C-CCE385A3F93F}">
      <dgm:prSet/>
      <dgm:spPr/>
      <dgm:t>
        <a:bodyPr/>
        <a:lstStyle/>
        <a:p>
          <a:endParaRPr lang="en-US"/>
        </a:p>
      </dgm:t>
    </dgm:pt>
    <dgm:pt modelId="{6785674A-F8A2-C241-B4E0-012C362B075E}" type="sibTrans" cxnId="{C8781CC5-428F-9948-BF6C-CCE385A3F93F}">
      <dgm:prSet/>
      <dgm:spPr/>
      <dgm:t>
        <a:bodyPr/>
        <a:lstStyle/>
        <a:p>
          <a:endParaRPr lang="en-US"/>
        </a:p>
      </dgm:t>
    </dgm:pt>
    <dgm:pt modelId="{331265AC-589E-514D-89C3-A192D557AF15}">
      <dgm:prSet phldrT="[Text]"/>
      <dgm:spPr/>
      <dgm:t>
        <a:bodyPr/>
        <a:lstStyle/>
        <a:p>
          <a:r>
            <a:rPr lang="en-US" dirty="0" smtClean="0"/>
            <a:t>Sources of pollution:</a:t>
          </a:r>
          <a:endParaRPr lang="en-US" dirty="0"/>
        </a:p>
      </dgm:t>
    </dgm:pt>
    <dgm:pt modelId="{E357D8FC-BDBE-DB40-B546-ADBB56E4D0A7}" type="parTrans" cxnId="{78828712-7523-3740-8243-2DDCAADA343D}">
      <dgm:prSet/>
      <dgm:spPr/>
      <dgm:t>
        <a:bodyPr/>
        <a:lstStyle/>
        <a:p>
          <a:endParaRPr lang="en-US"/>
        </a:p>
      </dgm:t>
    </dgm:pt>
    <dgm:pt modelId="{CCEC1FB4-ACF5-924B-87D9-00DEA1D8770B}" type="sibTrans" cxnId="{78828712-7523-3740-8243-2DDCAADA343D}">
      <dgm:prSet/>
      <dgm:spPr/>
      <dgm:t>
        <a:bodyPr/>
        <a:lstStyle/>
        <a:p>
          <a:endParaRPr lang="en-US"/>
        </a:p>
      </dgm:t>
    </dgm:pt>
    <dgm:pt modelId="{C1F3F6AA-C60A-7042-8A7D-2CFB5B7FE3BA}">
      <dgm:prSet phldrT="[Text]"/>
      <dgm:spPr/>
      <dgm:t>
        <a:bodyPr/>
        <a:lstStyle/>
        <a:p>
          <a:r>
            <a:rPr lang="en-US" dirty="0" smtClean="0"/>
            <a:t>Litter from tourists</a:t>
          </a:r>
          <a:endParaRPr lang="en-US" dirty="0"/>
        </a:p>
      </dgm:t>
    </dgm:pt>
    <dgm:pt modelId="{EF318451-D7BF-084A-B31C-EAADF735AFB4}" type="parTrans" cxnId="{309674D4-1B67-074C-B830-67B4B1497062}">
      <dgm:prSet/>
      <dgm:spPr/>
      <dgm:t>
        <a:bodyPr/>
        <a:lstStyle/>
        <a:p>
          <a:endParaRPr lang="en-US"/>
        </a:p>
      </dgm:t>
    </dgm:pt>
    <dgm:pt modelId="{6B90D822-2FDE-E946-A8D9-AE4F44656083}" type="sibTrans" cxnId="{309674D4-1B67-074C-B830-67B4B1497062}">
      <dgm:prSet/>
      <dgm:spPr/>
      <dgm:t>
        <a:bodyPr/>
        <a:lstStyle/>
        <a:p>
          <a:endParaRPr lang="en-US"/>
        </a:p>
      </dgm:t>
    </dgm:pt>
    <dgm:pt modelId="{8B9D9D85-CA07-2342-AA74-FBEB220A3320}">
      <dgm:prSet phldrT="[Text]"/>
      <dgm:spPr/>
      <dgm:t>
        <a:bodyPr/>
        <a:lstStyle/>
        <a:p>
          <a:r>
            <a:rPr lang="en-US" dirty="0" smtClean="0"/>
            <a:t>Boat travel</a:t>
          </a:r>
          <a:endParaRPr lang="en-US" dirty="0"/>
        </a:p>
      </dgm:t>
    </dgm:pt>
    <dgm:pt modelId="{AF42B373-955F-3F49-A324-46FBA9FAB5D0}" type="parTrans" cxnId="{740EBCE7-D203-BE43-97EA-76B30B5134C3}">
      <dgm:prSet/>
      <dgm:spPr/>
      <dgm:t>
        <a:bodyPr/>
        <a:lstStyle/>
        <a:p>
          <a:endParaRPr lang="en-US"/>
        </a:p>
      </dgm:t>
    </dgm:pt>
    <dgm:pt modelId="{E566D0F0-BDE1-0143-B948-C1CEFAF5F039}" type="sibTrans" cxnId="{740EBCE7-D203-BE43-97EA-76B30B5134C3}">
      <dgm:prSet/>
      <dgm:spPr/>
      <dgm:t>
        <a:bodyPr/>
        <a:lstStyle/>
        <a:p>
          <a:endParaRPr lang="en-US"/>
        </a:p>
      </dgm:t>
    </dgm:pt>
    <dgm:pt modelId="{0E0AB414-47C3-BC48-863F-5579D4798044}">
      <dgm:prSet phldrT="[Text]"/>
      <dgm:spPr/>
      <dgm:t>
        <a:bodyPr/>
        <a:lstStyle/>
        <a:p>
          <a:r>
            <a:rPr lang="en-US" dirty="0" smtClean="0"/>
            <a:t>Tourist attraction, recreation</a:t>
          </a:r>
          <a:endParaRPr lang="en-US" dirty="0"/>
        </a:p>
      </dgm:t>
    </dgm:pt>
    <dgm:pt modelId="{7D52239E-BAC6-5443-864E-4D64646A9B28}" type="parTrans" cxnId="{A6733C8F-64DD-0146-8D42-598DC4E95ED7}">
      <dgm:prSet/>
      <dgm:spPr/>
      <dgm:t>
        <a:bodyPr/>
        <a:lstStyle/>
        <a:p>
          <a:endParaRPr lang="en-US"/>
        </a:p>
      </dgm:t>
    </dgm:pt>
    <dgm:pt modelId="{8D3B481B-125D-4048-AED8-6007C78A0C76}" type="sibTrans" cxnId="{A6733C8F-64DD-0146-8D42-598DC4E95ED7}">
      <dgm:prSet/>
      <dgm:spPr/>
      <dgm:t>
        <a:bodyPr/>
        <a:lstStyle/>
        <a:p>
          <a:endParaRPr lang="en-US"/>
        </a:p>
      </dgm:t>
    </dgm:pt>
    <dgm:pt modelId="{A12A5631-73D3-0340-B5A8-DEFCF524B158}">
      <dgm:prSet phldrT="[Text]"/>
      <dgm:spPr/>
      <dgm:t>
        <a:bodyPr/>
        <a:lstStyle/>
        <a:p>
          <a:r>
            <a:rPr lang="en-US" dirty="0" smtClean="0"/>
            <a:t>Plans to convert to eco-park or residential areas</a:t>
          </a:r>
          <a:endParaRPr lang="en-US" dirty="0"/>
        </a:p>
      </dgm:t>
    </dgm:pt>
    <dgm:pt modelId="{33E70939-2430-1E4B-96B0-DC15C857298B}" type="parTrans" cxnId="{51F95371-EB87-144B-A17D-61CF25C9FE3E}">
      <dgm:prSet/>
      <dgm:spPr/>
      <dgm:t>
        <a:bodyPr/>
        <a:lstStyle/>
        <a:p>
          <a:endParaRPr lang="en-US"/>
        </a:p>
      </dgm:t>
    </dgm:pt>
    <dgm:pt modelId="{976B828C-78EE-3348-8EAC-7892206D6FF8}" type="sibTrans" cxnId="{51F95371-EB87-144B-A17D-61CF25C9FE3E}">
      <dgm:prSet/>
      <dgm:spPr/>
      <dgm:t>
        <a:bodyPr/>
        <a:lstStyle/>
        <a:p>
          <a:endParaRPr lang="en-US"/>
        </a:p>
      </dgm:t>
    </dgm:pt>
    <dgm:pt modelId="{7211ACEF-DCA0-7E45-B068-A19D392F268D}">
      <dgm:prSet phldrT="[Text]"/>
      <dgm:spPr/>
      <dgm:t>
        <a:bodyPr/>
        <a:lstStyle/>
        <a:p>
          <a:r>
            <a:rPr lang="en-US" dirty="0" smtClean="0"/>
            <a:t>Sources of pollution:</a:t>
          </a:r>
          <a:endParaRPr lang="en-US" dirty="0"/>
        </a:p>
      </dgm:t>
    </dgm:pt>
    <dgm:pt modelId="{603E0BAA-23E3-584E-B79C-6A26F9FE0812}" type="parTrans" cxnId="{9DDFBAF4-62E7-2942-B2E8-2F372AA19F54}">
      <dgm:prSet/>
      <dgm:spPr/>
      <dgm:t>
        <a:bodyPr/>
        <a:lstStyle/>
        <a:p>
          <a:endParaRPr lang="en-US"/>
        </a:p>
      </dgm:t>
    </dgm:pt>
    <dgm:pt modelId="{B98E6A96-1102-D54D-8C07-550CC32058FB}" type="sibTrans" cxnId="{9DDFBAF4-62E7-2942-B2E8-2F372AA19F54}">
      <dgm:prSet/>
      <dgm:spPr/>
      <dgm:t>
        <a:bodyPr/>
        <a:lstStyle/>
        <a:p>
          <a:endParaRPr lang="en-US"/>
        </a:p>
      </dgm:t>
    </dgm:pt>
    <dgm:pt modelId="{D790AB2E-1223-034D-86AD-372370A288A1}">
      <dgm:prSet phldrT="[Text]"/>
      <dgm:spPr/>
      <dgm:t>
        <a:bodyPr/>
        <a:lstStyle/>
        <a:p>
          <a:r>
            <a:rPr lang="en-US" dirty="0" smtClean="0"/>
            <a:t>Boat travel</a:t>
          </a:r>
          <a:endParaRPr lang="en-US" dirty="0"/>
        </a:p>
      </dgm:t>
    </dgm:pt>
    <dgm:pt modelId="{26BC54E7-D856-6744-9ECE-4148D759EA3A}" type="parTrans" cxnId="{EE560971-F394-E042-8599-9DDEC8AADB15}">
      <dgm:prSet/>
      <dgm:spPr/>
      <dgm:t>
        <a:bodyPr/>
        <a:lstStyle/>
        <a:p>
          <a:endParaRPr lang="en-US"/>
        </a:p>
      </dgm:t>
    </dgm:pt>
    <dgm:pt modelId="{CBF9E8C2-660A-4C48-A583-5B78D76247FA}" type="sibTrans" cxnId="{EE560971-F394-E042-8599-9DDEC8AADB15}">
      <dgm:prSet/>
      <dgm:spPr/>
      <dgm:t>
        <a:bodyPr/>
        <a:lstStyle/>
        <a:p>
          <a:endParaRPr lang="en-US"/>
        </a:p>
      </dgm:t>
    </dgm:pt>
    <dgm:pt modelId="{8732253B-8FF9-BF4B-A330-E746E09254FF}">
      <dgm:prSet/>
      <dgm:spPr/>
      <dgm:t>
        <a:bodyPr/>
        <a:lstStyle/>
        <a:p>
          <a:r>
            <a:rPr lang="en-US" dirty="0" smtClean="0"/>
            <a:t>Sister Islands</a:t>
          </a:r>
          <a:endParaRPr lang="en-US" dirty="0"/>
        </a:p>
      </dgm:t>
    </dgm:pt>
    <dgm:pt modelId="{C21420FC-62F4-1349-811F-806ED81FA253}" type="parTrans" cxnId="{43F23B40-766E-1B43-A062-1F13D4FCCAC0}">
      <dgm:prSet/>
      <dgm:spPr/>
      <dgm:t>
        <a:bodyPr/>
        <a:lstStyle/>
        <a:p>
          <a:endParaRPr lang="en-US"/>
        </a:p>
      </dgm:t>
    </dgm:pt>
    <dgm:pt modelId="{9A97F12C-A2ED-0C44-A170-DD1A15B52181}" type="sibTrans" cxnId="{43F23B40-766E-1B43-A062-1F13D4FCCAC0}">
      <dgm:prSet/>
      <dgm:spPr/>
      <dgm:t>
        <a:bodyPr/>
        <a:lstStyle/>
        <a:p>
          <a:endParaRPr lang="en-US"/>
        </a:p>
      </dgm:t>
    </dgm:pt>
    <dgm:pt modelId="{AC79B28F-9489-5444-A2EC-A7B164CD5B96}">
      <dgm:prSet/>
      <dgm:spPr/>
      <dgm:t>
        <a:bodyPr/>
        <a:lstStyle/>
        <a:p>
          <a:r>
            <a:rPr lang="en-US" dirty="0" smtClean="0"/>
            <a:t>Recreation, </a:t>
          </a:r>
          <a:r>
            <a:rPr lang="en-US" dirty="0" err="1" smtClean="0"/>
            <a:t>snorkelling</a:t>
          </a:r>
          <a:r>
            <a:rPr lang="en-US" dirty="0" smtClean="0"/>
            <a:t>, camping</a:t>
          </a:r>
          <a:endParaRPr lang="en-US" dirty="0"/>
        </a:p>
      </dgm:t>
    </dgm:pt>
    <dgm:pt modelId="{E5759076-6A78-9142-9BE6-F756727A12E8}" type="parTrans" cxnId="{A78A8713-94ED-A14F-B0B8-4A53719ABD9E}">
      <dgm:prSet/>
      <dgm:spPr/>
      <dgm:t>
        <a:bodyPr/>
        <a:lstStyle/>
        <a:p>
          <a:endParaRPr lang="en-US"/>
        </a:p>
      </dgm:t>
    </dgm:pt>
    <dgm:pt modelId="{4AA9B1F3-E61D-7141-A192-0F22FA9CB04A}" type="sibTrans" cxnId="{A78A8713-94ED-A14F-B0B8-4A53719ABD9E}">
      <dgm:prSet/>
      <dgm:spPr/>
      <dgm:t>
        <a:bodyPr/>
        <a:lstStyle/>
        <a:p>
          <a:endParaRPr lang="en-US"/>
        </a:p>
      </dgm:t>
    </dgm:pt>
    <dgm:pt modelId="{B1DEB98E-A68E-054E-B22C-3357FFEEC64D}">
      <dgm:prSet/>
      <dgm:spPr/>
      <dgm:t>
        <a:bodyPr/>
        <a:lstStyle/>
        <a:p>
          <a:r>
            <a:rPr lang="en-US" dirty="0" smtClean="0"/>
            <a:t>Sources of pollution:</a:t>
          </a:r>
          <a:endParaRPr lang="en-US" dirty="0"/>
        </a:p>
      </dgm:t>
    </dgm:pt>
    <dgm:pt modelId="{C4D70B82-EED5-7A4C-B16E-0C0102CDE479}" type="parTrans" cxnId="{2D7E8893-1056-774E-9B3D-178496E480B0}">
      <dgm:prSet/>
      <dgm:spPr/>
      <dgm:t>
        <a:bodyPr/>
        <a:lstStyle/>
        <a:p>
          <a:endParaRPr lang="en-US"/>
        </a:p>
      </dgm:t>
    </dgm:pt>
    <dgm:pt modelId="{0EEAA656-3C6D-2747-AE14-2E81F225ABE5}" type="sibTrans" cxnId="{2D7E8893-1056-774E-9B3D-178496E480B0}">
      <dgm:prSet/>
      <dgm:spPr/>
      <dgm:t>
        <a:bodyPr/>
        <a:lstStyle/>
        <a:p>
          <a:endParaRPr lang="en-US"/>
        </a:p>
      </dgm:t>
    </dgm:pt>
    <dgm:pt modelId="{B22632AC-0362-1F4E-96B6-62CB164E52C5}">
      <dgm:prSet/>
      <dgm:spPr/>
      <dgm:t>
        <a:bodyPr/>
        <a:lstStyle/>
        <a:p>
          <a:r>
            <a:rPr lang="en-US" dirty="0" smtClean="0"/>
            <a:t>Boat traffic</a:t>
          </a:r>
          <a:endParaRPr lang="en-US" dirty="0"/>
        </a:p>
      </dgm:t>
    </dgm:pt>
    <dgm:pt modelId="{667FDBA7-3F69-7D4B-81BD-15FEED71C815}" type="parTrans" cxnId="{03041644-B13C-9C45-8448-01B4BA3D8E84}">
      <dgm:prSet/>
      <dgm:spPr/>
      <dgm:t>
        <a:bodyPr/>
        <a:lstStyle/>
        <a:p>
          <a:endParaRPr lang="en-US"/>
        </a:p>
      </dgm:t>
    </dgm:pt>
    <dgm:pt modelId="{3B4B2B87-B21C-5649-A676-0E831A5109FA}" type="sibTrans" cxnId="{03041644-B13C-9C45-8448-01B4BA3D8E84}">
      <dgm:prSet/>
      <dgm:spPr/>
      <dgm:t>
        <a:bodyPr/>
        <a:lstStyle/>
        <a:p>
          <a:endParaRPr lang="en-US"/>
        </a:p>
      </dgm:t>
    </dgm:pt>
    <dgm:pt modelId="{3F1FB40E-3C71-E84A-8A3A-E9951937633E}">
      <dgm:prSet/>
      <dgm:spPr/>
      <dgm:t>
        <a:bodyPr/>
        <a:lstStyle/>
        <a:p>
          <a:r>
            <a:rPr lang="en-US" dirty="0" smtClean="0"/>
            <a:t>Litter from tourists</a:t>
          </a:r>
          <a:endParaRPr lang="en-US" dirty="0"/>
        </a:p>
      </dgm:t>
    </dgm:pt>
    <dgm:pt modelId="{82F3F446-E766-7946-B1AB-913B225A0359}" type="parTrans" cxnId="{8D0D9F85-1FF3-A240-B50C-ACCF6323C18C}">
      <dgm:prSet/>
      <dgm:spPr/>
      <dgm:t>
        <a:bodyPr/>
        <a:lstStyle/>
        <a:p>
          <a:endParaRPr lang="en-US"/>
        </a:p>
      </dgm:t>
    </dgm:pt>
    <dgm:pt modelId="{831F19D4-E821-2342-A053-55E317BEB66C}" type="sibTrans" cxnId="{8D0D9F85-1FF3-A240-B50C-ACCF6323C18C}">
      <dgm:prSet/>
      <dgm:spPr/>
      <dgm:t>
        <a:bodyPr/>
        <a:lstStyle/>
        <a:p>
          <a:endParaRPr lang="en-US"/>
        </a:p>
      </dgm:t>
    </dgm:pt>
    <dgm:pt modelId="{3B2995DE-8A2C-AA4D-9CF9-127969895969}">
      <dgm:prSet/>
      <dgm:spPr/>
      <dgm:t>
        <a:bodyPr/>
        <a:lstStyle/>
        <a:p>
          <a:r>
            <a:rPr lang="en-US" dirty="0" smtClean="0"/>
            <a:t>Snorkeling</a:t>
          </a:r>
          <a:endParaRPr lang="en-US" dirty="0"/>
        </a:p>
      </dgm:t>
    </dgm:pt>
    <dgm:pt modelId="{18916698-3242-A24C-85E5-E944A5280AF4}" type="parTrans" cxnId="{0C798C10-5247-914B-9EA7-EDBE653800C4}">
      <dgm:prSet/>
      <dgm:spPr/>
      <dgm:t>
        <a:bodyPr/>
        <a:lstStyle/>
        <a:p>
          <a:endParaRPr lang="en-US"/>
        </a:p>
      </dgm:t>
    </dgm:pt>
    <dgm:pt modelId="{A4063D14-0FDA-4349-97AD-E9EED8A45382}" type="sibTrans" cxnId="{0C798C10-5247-914B-9EA7-EDBE653800C4}">
      <dgm:prSet/>
      <dgm:spPr/>
      <dgm:t>
        <a:bodyPr/>
        <a:lstStyle/>
        <a:p>
          <a:endParaRPr lang="en-US"/>
        </a:p>
      </dgm:t>
    </dgm:pt>
    <dgm:pt modelId="{87670166-FABE-4B3A-AEE4-41124B2924CC}">
      <dgm:prSet phldrT="[Text]"/>
      <dgm:spPr/>
      <dgm:t>
        <a:bodyPr/>
        <a:lstStyle/>
        <a:p>
          <a:r>
            <a:rPr lang="en-US" dirty="0" smtClean="0"/>
            <a:t>Construction works</a:t>
          </a:r>
          <a:endParaRPr lang="en-US" dirty="0"/>
        </a:p>
      </dgm:t>
    </dgm:pt>
    <dgm:pt modelId="{6E40EEDE-BED1-4A44-BD0C-1CBAE38DA550}" type="parTrans" cxnId="{1D283D88-09E1-4192-9259-FAD9618E4707}">
      <dgm:prSet/>
      <dgm:spPr/>
    </dgm:pt>
    <dgm:pt modelId="{F3DAF2B8-D46A-4CAB-BBA8-6439944B8C92}" type="sibTrans" cxnId="{1D283D88-09E1-4192-9259-FAD9618E4707}">
      <dgm:prSet/>
      <dgm:spPr/>
    </dgm:pt>
    <dgm:pt modelId="{6C994740-9BD8-0642-96EC-A749A136D985}" type="pres">
      <dgm:prSet presAssocID="{07E8E3D7-A473-B942-AF3B-1B72800B694E}" presName="diagram" presStyleCnt="0">
        <dgm:presLayoutVars>
          <dgm:dir/>
          <dgm:resizeHandles val="exact"/>
        </dgm:presLayoutVars>
      </dgm:prSet>
      <dgm:spPr/>
      <dgm:t>
        <a:bodyPr/>
        <a:lstStyle/>
        <a:p>
          <a:endParaRPr lang="en-GB"/>
        </a:p>
      </dgm:t>
    </dgm:pt>
    <dgm:pt modelId="{DEF4C937-82AB-E44E-B1F6-866C1A12A109}" type="pres">
      <dgm:prSet presAssocID="{C3F318B9-5064-7A4F-A9F8-9D5B9D87C087}" presName="node" presStyleLbl="node1" presStyleIdx="0" presStyleCnt="3" custScaleX="174225" custScaleY="137454" custLinFactNeighborX="-1370">
        <dgm:presLayoutVars>
          <dgm:bulletEnabled val="1"/>
        </dgm:presLayoutVars>
      </dgm:prSet>
      <dgm:spPr/>
      <dgm:t>
        <a:bodyPr/>
        <a:lstStyle/>
        <a:p>
          <a:endParaRPr lang="en-US"/>
        </a:p>
      </dgm:t>
    </dgm:pt>
    <dgm:pt modelId="{6DB80BDC-1935-D548-8B19-80DF0BD3C90A}" type="pres">
      <dgm:prSet presAssocID="{5EE0C9A0-0DC8-464E-92B6-6E030765C7F9}" presName="sibTrans" presStyleCnt="0"/>
      <dgm:spPr/>
    </dgm:pt>
    <dgm:pt modelId="{C658E4E6-7B6F-0F4F-9CEC-9588D70BE268}" type="pres">
      <dgm:prSet presAssocID="{164EA597-2EF6-DE44-A905-C3AD82690D49}" presName="node" presStyleLbl="node1" presStyleIdx="1" presStyleCnt="3" custScaleX="174225" custScaleY="120933">
        <dgm:presLayoutVars>
          <dgm:bulletEnabled val="1"/>
        </dgm:presLayoutVars>
      </dgm:prSet>
      <dgm:spPr/>
      <dgm:t>
        <a:bodyPr/>
        <a:lstStyle/>
        <a:p>
          <a:endParaRPr lang="en-US"/>
        </a:p>
      </dgm:t>
    </dgm:pt>
    <dgm:pt modelId="{AF1484CD-6F39-7E45-9BB7-C6CE28895AB5}" type="pres">
      <dgm:prSet presAssocID="{6785674A-F8A2-C241-B4E0-012C362B075E}" presName="sibTrans" presStyleCnt="0"/>
      <dgm:spPr/>
    </dgm:pt>
    <dgm:pt modelId="{ECBBC473-DD1D-B142-B6F5-3230AAF177AD}" type="pres">
      <dgm:prSet presAssocID="{8732253B-8FF9-BF4B-A330-E746E09254FF}" presName="node" presStyleLbl="node1" presStyleIdx="2" presStyleCnt="3" custScaleX="174225" custScaleY="147782">
        <dgm:presLayoutVars>
          <dgm:bulletEnabled val="1"/>
        </dgm:presLayoutVars>
      </dgm:prSet>
      <dgm:spPr/>
      <dgm:t>
        <a:bodyPr/>
        <a:lstStyle/>
        <a:p>
          <a:endParaRPr lang="en-US"/>
        </a:p>
      </dgm:t>
    </dgm:pt>
  </dgm:ptLst>
  <dgm:cxnLst>
    <dgm:cxn modelId="{309674D4-1B67-074C-B830-67B4B1497062}" srcId="{331265AC-589E-514D-89C3-A192D557AF15}" destId="{C1F3F6AA-C60A-7042-8A7D-2CFB5B7FE3BA}" srcOrd="0" destOrd="0" parTransId="{EF318451-D7BF-084A-B31C-EAADF735AFB4}" sibTransId="{6B90D822-2FDE-E946-A8D9-AE4F44656083}"/>
    <dgm:cxn modelId="{E95CEA45-3444-634F-B0E0-1002905F9952}" type="presOf" srcId="{07E8E3D7-A473-B942-AF3B-1B72800B694E}" destId="{6C994740-9BD8-0642-96EC-A749A136D985}" srcOrd="0" destOrd="0" presId="urn:microsoft.com/office/officeart/2005/8/layout/default"/>
    <dgm:cxn modelId="{1D283D88-09E1-4192-9259-FAD9618E4707}" srcId="{331265AC-589E-514D-89C3-A192D557AF15}" destId="{87670166-FABE-4B3A-AEE4-41124B2924CC}" srcOrd="2" destOrd="0" parTransId="{6E40EEDE-BED1-4A44-BD0C-1CBAE38DA550}" sibTransId="{F3DAF2B8-D46A-4CAB-BBA8-6439944B8C92}"/>
    <dgm:cxn modelId="{38E2F62B-0FC7-43F9-9676-8737BF788315}" type="presOf" srcId="{87670166-FABE-4B3A-AEE4-41124B2924CC}" destId="{DEF4C937-82AB-E44E-B1F6-866C1A12A109}" srcOrd="0" destOrd="5" presId="urn:microsoft.com/office/officeart/2005/8/layout/default"/>
    <dgm:cxn modelId="{A78A8713-94ED-A14F-B0B8-4A53719ABD9E}" srcId="{8732253B-8FF9-BF4B-A330-E746E09254FF}" destId="{AC79B28F-9489-5444-A2EC-A7B164CD5B96}" srcOrd="0" destOrd="0" parTransId="{E5759076-6A78-9142-9BE6-F756727A12E8}" sibTransId="{4AA9B1F3-E61D-7141-A192-0F22FA9CB04A}"/>
    <dgm:cxn modelId="{2FAB1FD5-FF8C-854A-93EA-4DB3BC528F38}" type="presOf" srcId="{8732253B-8FF9-BF4B-A330-E746E09254FF}" destId="{ECBBC473-DD1D-B142-B6F5-3230AAF177AD}" srcOrd="0" destOrd="0" presId="urn:microsoft.com/office/officeart/2005/8/layout/default"/>
    <dgm:cxn modelId="{68DA063B-A93B-BE48-A97D-8AF4670D1B1B}" type="presOf" srcId="{B1DEB98E-A68E-054E-B22C-3357FFEEC64D}" destId="{ECBBC473-DD1D-B142-B6F5-3230AAF177AD}" srcOrd="0" destOrd="2" presId="urn:microsoft.com/office/officeart/2005/8/layout/default"/>
    <dgm:cxn modelId="{B4F0E87B-CD9D-874F-AD83-9416CC4E8B48}" type="presOf" srcId="{A12A5631-73D3-0340-B5A8-DEFCF524B158}" destId="{C658E4E6-7B6F-0F4F-9CEC-9588D70BE268}" srcOrd="0" destOrd="1" presId="urn:microsoft.com/office/officeart/2005/8/layout/default"/>
    <dgm:cxn modelId="{1F03703C-2774-E140-B888-9513343D477C}" type="presOf" srcId="{8B9D9D85-CA07-2342-AA74-FBEB220A3320}" destId="{DEF4C937-82AB-E44E-B1F6-866C1A12A109}" srcOrd="0" destOrd="4" presId="urn:microsoft.com/office/officeart/2005/8/layout/default"/>
    <dgm:cxn modelId="{E21A2518-4D06-784C-BB93-1F431E7458AE}" type="presOf" srcId="{3B2995DE-8A2C-AA4D-9CF9-127969895969}" destId="{ECBBC473-DD1D-B142-B6F5-3230AAF177AD}" srcOrd="0" destOrd="5" presId="urn:microsoft.com/office/officeart/2005/8/layout/default"/>
    <dgm:cxn modelId="{78828712-7523-3740-8243-2DDCAADA343D}" srcId="{C3F318B9-5064-7A4F-A9F8-9D5B9D87C087}" destId="{331265AC-589E-514D-89C3-A192D557AF15}" srcOrd="1" destOrd="0" parTransId="{E357D8FC-BDBE-DB40-B546-ADBB56E4D0A7}" sibTransId="{CCEC1FB4-ACF5-924B-87D9-00DEA1D8770B}"/>
    <dgm:cxn modelId="{F72A7DA2-A3EE-BB4A-B2B1-C4EB8E655DF0}" type="presOf" srcId="{0E0AB414-47C3-BC48-863F-5579D4798044}" destId="{DEF4C937-82AB-E44E-B1F6-866C1A12A109}" srcOrd="0" destOrd="1" presId="urn:microsoft.com/office/officeart/2005/8/layout/default"/>
    <dgm:cxn modelId="{B55D0995-CB65-AB4C-B94E-35C6465405B0}" type="presOf" srcId="{D790AB2E-1223-034D-86AD-372370A288A1}" destId="{C658E4E6-7B6F-0F4F-9CEC-9588D70BE268}" srcOrd="0" destOrd="3" presId="urn:microsoft.com/office/officeart/2005/8/layout/default"/>
    <dgm:cxn modelId="{0C798C10-5247-914B-9EA7-EDBE653800C4}" srcId="{B1DEB98E-A68E-054E-B22C-3357FFEEC64D}" destId="{3B2995DE-8A2C-AA4D-9CF9-127969895969}" srcOrd="2" destOrd="0" parTransId="{18916698-3242-A24C-85E5-E944A5280AF4}" sibTransId="{A4063D14-0FDA-4349-97AD-E9EED8A45382}"/>
    <dgm:cxn modelId="{43F23B40-766E-1B43-A062-1F13D4FCCAC0}" srcId="{07E8E3D7-A473-B942-AF3B-1B72800B694E}" destId="{8732253B-8FF9-BF4B-A330-E746E09254FF}" srcOrd="2" destOrd="0" parTransId="{C21420FC-62F4-1349-811F-806ED81FA253}" sibTransId="{9A97F12C-A2ED-0C44-A170-DD1A15B52181}"/>
    <dgm:cxn modelId="{C8781CC5-428F-9948-BF6C-CCE385A3F93F}" srcId="{07E8E3D7-A473-B942-AF3B-1B72800B694E}" destId="{164EA597-2EF6-DE44-A905-C3AD82690D49}" srcOrd="1" destOrd="0" parTransId="{D04A7C1D-7DF9-8B4B-B98E-A9A4D24D9BD7}" sibTransId="{6785674A-F8A2-C241-B4E0-012C362B075E}"/>
    <dgm:cxn modelId="{DD7F5611-A156-AE43-B016-44A4200FCFE5}" type="presOf" srcId="{7211ACEF-DCA0-7E45-B068-A19D392F268D}" destId="{C658E4E6-7B6F-0F4F-9CEC-9588D70BE268}" srcOrd="0" destOrd="2" presId="urn:microsoft.com/office/officeart/2005/8/layout/default"/>
    <dgm:cxn modelId="{A6733C8F-64DD-0146-8D42-598DC4E95ED7}" srcId="{C3F318B9-5064-7A4F-A9F8-9D5B9D87C087}" destId="{0E0AB414-47C3-BC48-863F-5579D4798044}" srcOrd="0" destOrd="0" parTransId="{7D52239E-BAC6-5443-864E-4D64646A9B28}" sibTransId="{8D3B481B-125D-4048-AED8-6007C78A0C76}"/>
    <dgm:cxn modelId="{C9D7244A-5A75-124E-A99E-C323BAAA2326}" type="presOf" srcId="{AC79B28F-9489-5444-A2EC-A7B164CD5B96}" destId="{ECBBC473-DD1D-B142-B6F5-3230AAF177AD}" srcOrd="0" destOrd="1" presId="urn:microsoft.com/office/officeart/2005/8/layout/default"/>
    <dgm:cxn modelId="{81FFE10A-EB3D-1143-9C48-C11F4C7E8A2C}" type="presOf" srcId="{B22632AC-0362-1F4E-96B6-62CB164E52C5}" destId="{ECBBC473-DD1D-B142-B6F5-3230AAF177AD}" srcOrd="0" destOrd="3" presId="urn:microsoft.com/office/officeart/2005/8/layout/default"/>
    <dgm:cxn modelId="{43A6E25E-C8E8-1040-A123-E26F83F401FD}" type="presOf" srcId="{3F1FB40E-3C71-E84A-8A3A-E9951937633E}" destId="{ECBBC473-DD1D-B142-B6F5-3230AAF177AD}" srcOrd="0" destOrd="4" presId="urn:microsoft.com/office/officeart/2005/8/layout/default"/>
    <dgm:cxn modelId="{EDAAB0DD-C05D-0D46-A1B7-249ED2F321F5}" type="presOf" srcId="{331265AC-589E-514D-89C3-A192D557AF15}" destId="{DEF4C937-82AB-E44E-B1F6-866C1A12A109}" srcOrd="0" destOrd="2" presId="urn:microsoft.com/office/officeart/2005/8/layout/default"/>
    <dgm:cxn modelId="{9DDFBAF4-62E7-2942-B2E8-2F372AA19F54}" srcId="{164EA597-2EF6-DE44-A905-C3AD82690D49}" destId="{7211ACEF-DCA0-7E45-B068-A19D392F268D}" srcOrd="1" destOrd="0" parTransId="{603E0BAA-23E3-584E-B79C-6A26F9FE0812}" sibTransId="{B98E6A96-1102-D54D-8C07-550CC32058FB}"/>
    <dgm:cxn modelId="{86FF41B5-7CCB-0E43-8B4B-681E68231334}" type="presOf" srcId="{C1F3F6AA-C60A-7042-8A7D-2CFB5B7FE3BA}" destId="{DEF4C937-82AB-E44E-B1F6-866C1A12A109}" srcOrd="0" destOrd="3" presId="urn:microsoft.com/office/officeart/2005/8/layout/default"/>
    <dgm:cxn modelId="{EE560971-F394-E042-8599-9DDEC8AADB15}" srcId="{7211ACEF-DCA0-7E45-B068-A19D392F268D}" destId="{D790AB2E-1223-034D-86AD-372370A288A1}" srcOrd="0" destOrd="0" parTransId="{26BC54E7-D856-6744-9ECE-4148D759EA3A}" sibTransId="{CBF9E8C2-660A-4C48-A583-5B78D76247FA}"/>
    <dgm:cxn modelId="{9F64177D-CCB9-5241-887A-AD9A4886298C}" type="presOf" srcId="{C3F318B9-5064-7A4F-A9F8-9D5B9D87C087}" destId="{DEF4C937-82AB-E44E-B1F6-866C1A12A109}" srcOrd="0" destOrd="0" presId="urn:microsoft.com/office/officeart/2005/8/layout/default"/>
    <dgm:cxn modelId="{2D7E8893-1056-774E-9B3D-178496E480B0}" srcId="{8732253B-8FF9-BF4B-A330-E746E09254FF}" destId="{B1DEB98E-A68E-054E-B22C-3357FFEEC64D}" srcOrd="1" destOrd="0" parTransId="{C4D70B82-EED5-7A4C-B16E-0C0102CDE479}" sibTransId="{0EEAA656-3C6D-2747-AE14-2E81F225ABE5}"/>
    <dgm:cxn modelId="{9F12D292-541F-CE40-BF21-543211F92D05}" srcId="{07E8E3D7-A473-B942-AF3B-1B72800B694E}" destId="{C3F318B9-5064-7A4F-A9F8-9D5B9D87C087}" srcOrd="0" destOrd="0" parTransId="{F7E6B038-42E3-1843-8128-644BC483A9C5}" sibTransId="{5EE0C9A0-0DC8-464E-92B6-6E030765C7F9}"/>
    <dgm:cxn modelId="{8D0D9F85-1FF3-A240-B50C-ACCF6323C18C}" srcId="{B1DEB98E-A68E-054E-B22C-3357FFEEC64D}" destId="{3F1FB40E-3C71-E84A-8A3A-E9951937633E}" srcOrd="1" destOrd="0" parTransId="{82F3F446-E766-7946-B1AB-913B225A0359}" sibTransId="{831F19D4-E821-2342-A053-55E317BEB66C}"/>
    <dgm:cxn modelId="{CEE10A0B-B22E-3242-B59B-8DE46557A9EC}" type="presOf" srcId="{164EA597-2EF6-DE44-A905-C3AD82690D49}" destId="{C658E4E6-7B6F-0F4F-9CEC-9588D70BE268}" srcOrd="0" destOrd="0" presId="urn:microsoft.com/office/officeart/2005/8/layout/default"/>
    <dgm:cxn modelId="{740EBCE7-D203-BE43-97EA-76B30B5134C3}" srcId="{331265AC-589E-514D-89C3-A192D557AF15}" destId="{8B9D9D85-CA07-2342-AA74-FBEB220A3320}" srcOrd="1" destOrd="0" parTransId="{AF42B373-955F-3F49-A324-46FBA9FAB5D0}" sibTransId="{E566D0F0-BDE1-0143-B948-C1CEFAF5F039}"/>
    <dgm:cxn modelId="{51F95371-EB87-144B-A17D-61CF25C9FE3E}" srcId="{164EA597-2EF6-DE44-A905-C3AD82690D49}" destId="{A12A5631-73D3-0340-B5A8-DEFCF524B158}" srcOrd="0" destOrd="0" parTransId="{33E70939-2430-1E4B-96B0-DC15C857298B}" sibTransId="{976B828C-78EE-3348-8EAC-7892206D6FF8}"/>
    <dgm:cxn modelId="{03041644-B13C-9C45-8448-01B4BA3D8E84}" srcId="{B1DEB98E-A68E-054E-B22C-3357FFEEC64D}" destId="{B22632AC-0362-1F4E-96B6-62CB164E52C5}" srcOrd="0" destOrd="0" parTransId="{667FDBA7-3F69-7D4B-81BD-15FEED71C815}" sibTransId="{3B4B2B87-B21C-5649-A676-0E831A5109FA}"/>
    <dgm:cxn modelId="{621050CE-88B6-8247-A5E2-1761DD79617D}" type="presParOf" srcId="{6C994740-9BD8-0642-96EC-A749A136D985}" destId="{DEF4C937-82AB-E44E-B1F6-866C1A12A109}" srcOrd="0" destOrd="0" presId="urn:microsoft.com/office/officeart/2005/8/layout/default"/>
    <dgm:cxn modelId="{388F8A20-DD2F-DC49-80DF-D985048AED9C}" type="presParOf" srcId="{6C994740-9BD8-0642-96EC-A749A136D985}" destId="{6DB80BDC-1935-D548-8B19-80DF0BD3C90A}" srcOrd="1" destOrd="0" presId="urn:microsoft.com/office/officeart/2005/8/layout/default"/>
    <dgm:cxn modelId="{8C27A3F8-C5BD-9043-BF92-6A17F7F255FC}" type="presParOf" srcId="{6C994740-9BD8-0642-96EC-A749A136D985}" destId="{C658E4E6-7B6F-0F4F-9CEC-9588D70BE268}" srcOrd="2" destOrd="0" presId="urn:microsoft.com/office/officeart/2005/8/layout/default"/>
    <dgm:cxn modelId="{6F85C1B6-1BB2-C44B-A961-223BFC578967}" type="presParOf" srcId="{6C994740-9BD8-0642-96EC-A749A136D985}" destId="{AF1484CD-6F39-7E45-9BB7-C6CE28895AB5}" srcOrd="3" destOrd="0" presId="urn:microsoft.com/office/officeart/2005/8/layout/default"/>
    <dgm:cxn modelId="{D7076E5D-2F48-C949-BA30-A505BDF21749}" type="presParOf" srcId="{6C994740-9BD8-0642-96EC-A749A136D985}" destId="{ECBBC473-DD1D-B142-B6F5-3230AAF177AD}" srcOrd="4" destOrd="0" presId="urn:microsoft.com/office/officeart/2005/8/layout/default"/>
  </dgm:cxnLst>
  <dgm:bg/>
  <dgm:whole/>
</dgm:dataModel>
</file>

<file path=ppt/diagrams/data2.xml><?xml version="1.0" encoding="utf-8"?>
<dgm:dataModel xmlns:dgm="http://schemas.openxmlformats.org/drawingml/2006/diagram" xmlns:a="http://schemas.openxmlformats.org/drawingml/2006/main">
  <dgm:ptLst>
    <dgm:pt modelId="{07E8E3D7-A473-B942-AF3B-1B72800B694E}" type="doc">
      <dgm:prSet loTypeId="urn:microsoft.com/office/officeart/2005/8/layout/default" loCatId="list" qsTypeId="urn:microsoft.com/office/officeart/2005/8/quickstyle/simple4" qsCatId="simple" csTypeId="urn:microsoft.com/office/officeart/2005/8/colors/accent1_3" csCatId="accent1" phldr="1"/>
      <dgm:spPr/>
      <dgm:t>
        <a:bodyPr/>
        <a:lstStyle/>
        <a:p>
          <a:endParaRPr lang="en-US"/>
        </a:p>
      </dgm:t>
    </dgm:pt>
    <dgm:pt modelId="{015423FA-A26D-C549-9AA2-CC38C9ADF4B8}">
      <dgm:prSet/>
      <dgm:spPr/>
      <dgm:t>
        <a:bodyPr/>
        <a:lstStyle/>
        <a:p>
          <a:r>
            <a:rPr lang="en-US" dirty="0" err="1" smtClean="0"/>
            <a:t>Pulau</a:t>
          </a:r>
          <a:r>
            <a:rPr lang="en-US" dirty="0" smtClean="0"/>
            <a:t> </a:t>
          </a:r>
          <a:r>
            <a:rPr lang="en-US" dirty="0" err="1" smtClean="0"/>
            <a:t>Seringat</a:t>
          </a:r>
          <a:r>
            <a:rPr lang="en-US" dirty="0" smtClean="0"/>
            <a:t> and Lazarus Island</a:t>
          </a:r>
          <a:endParaRPr lang="en-US" dirty="0"/>
        </a:p>
      </dgm:t>
    </dgm:pt>
    <dgm:pt modelId="{EDA9F451-54DC-5942-8A6D-95AA194AA149}" type="parTrans" cxnId="{2E89C101-23D7-E04E-A853-09307086C58A}">
      <dgm:prSet/>
      <dgm:spPr/>
      <dgm:t>
        <a:bodyPr/>
        <a:lstStyle/>
        <a:p>
          <a:endParaRPr lang="en-US"/>
        </a:p>
      </dgm:t>
    </dgm:pt>
    <dgm:pt modelId="{B7683A4B-6B5D-D04A-8BC9-E474EB738487}" type="sibTrans" cxnId="{2E89C101-23D7-E04E-A853-09307086C58A}">
      <dgm:prSet/>
      <dgm:spPr/>
      <dgm:t>
        <a:bodyPr/>
        <a:lstStyle/>
        <a:p>
          <a:endParaRPr lang="en-US"/>
        </a:p>
      </dgm:t>
    </dgm:pt>
    <dgm:pt modelId="{7AD0F5EA-6828-6D47-AF19-F7466763087D}">
      <dgm:prSet/>
      <dgm:spPr/>
      <dgm:t>
        <a:bodyPr/>
        <a:lstStyle/>
        <a:p>
          <a:r>
            <a:rPr lang="en-US" dirty="0" smtClean="0"/>
            <a:t>Sources of pollution:</a:t>
          </a:r>
          <a:endParaRPr lang="en-US" dirty="0"/>
        </a:p>
      </dgm:t>
    </dgm:pt>
    <dgm:pt modelId="{65C9079C-308D-A14C-8411-0308BBD72FF7}" type="parTrans" cxnId="{8F2B3CF2-6DC5-B649-8584-B2BF94EA0B48}">
      <dgm:prSet/>
      <dgm:spPr/>
      <dgm:t>
        <a:bodyPr/>
        <a:lstStyle/>
        <a:p>
          <a:endParaRPr lang="en-US"/>
        </a:p>
      </dgm:t>
    </dgm:pt>
    <dgm:pt modelId="{F7FEE5A7-F79A-8847-9657-A44891CBA38B}" type="sibTrans" cxnId="{8F2B3CF2-6DC5-B649-8584-B2BF94EA0B48}">
      <dgm:prSet/>
      <dgm:spPr/>
      <dgm:t>
        <a:bodyPr/>
        <a:lstStyle/>
        <a:p>
          <a:endParaRPr lang="en-US"/>
        </a:p>
      </dgm:t>
    </dgm:pt>
    <dgm:pt modelId="{AE11F3BB-A506-A842-B283-29D100691D12}">
      <dgm:prSet/>
      <dgm:spPr/>
      <dgm:t>
        <a:bodyPr/>
        <a:lstStyle/>
        <a:p>
          <a:r>
            <a:rPr lang="en-US" dirty="0" smtClean="0"/>
            <a:t>Land reclamation</a:t>
          </a:r>
          <a:endParaRPr lang="en-US" dirty="0"/>
        </a:p>
      </dgm:t>
    </dgm:pt>
    <dgm:pt modelId="{547A3F40-7BDA-7D47-8A57-5B261C461B45}" type="parTrans" cxnId="{6E1F2867-1FC6-8F46-9648-30EF1C4D1952}">
      <dgm:prSet/>
      <dgm:spPr/>
      <dgm:t>
        <a:bodyPr/>
        <a:lstStyle/>
        <a:p>
          <a:endParaRPr lang="en-US"/>
        </a:p>
      </dgm:t>
    </dgm:pt>
    <dgm:pt modelId="{4D78AE64-C909-174D-A2D0-72D631A117DF}" type="sibTrans" cxnId="{6E1F2867-1FC6-8F46-9648-30EF1C4D1952}">
      <dgm:prSet/>
      <dgm:spPr/>
      <dgm:t>
        <a:bodyPr/>
        <a:lstStyle/>
        <a:p>
          <a:endParaRPr lang="en-US"/>
        </a:p>
      </dgm:t>
    </dgm:pt>
    <dgm:pt modelId="{EC457454-6E99-FD4E-AFE8-4A94F797285C}">
      <dgm:prSet/>
      <dgm:spPr/>
      <dgm:t>
        <a:bodyPr/>
        <a:lstStyle/>
        <a:p>
          <a:r>
            <a:rPr lang="en-US" dirty="0" smtClean="0"/>
            <a:t>Boat travel</a:t>
          </a:r>
          <a:endParaRPr lang="en-US" dirty="0"/>
        </a:p>
      </dgm:t>
    </dgm:pt>
    <dgm:pt modelId="{732B3307-A786-DF49-89E6-8218726266AC}" type="parTrans" cxnId="{6165ADE5-B487-7F4E-910F-4F27EA23AD2B}">
      <dgm:prSet/>
      <dgm:spPr/>
      <dgm:t>
        <a:bodyPr/>
        <a:lstStyle/>
        <a:p>
          <a:endParaRPr lang="en-US"/>
        </a:p>
      </dgm:t>
    </dgm:pt>
    <dgm:pt modelId="{520E42A0-99CC-D841-A370-95CD89232938}" type="sibTrans" cxnId="{6165ADE5-B487-7F4E-910F-4F27EA23AD2B}">
      <dgm:prSet/>
      <dgm:spPr/>
      <dgm:t>
        <a:bodyPr/>
        <a:lstStyle/>
        <a:p>
          <a:endParaRPr lang="en-US"/>
        </a:p>
      </dgm:t>
    </dgm:pt>
    <dgm:pt modelId="{825EDA62-A41F-3443-B8EF-F9D016B45EEE}">
      <dgm:prSet/>
      <dgm:spPr/>
      <dgm:t>
        <a:bodyPr/>
        <a:lstStyle/>
        <a:p>
          <a:r>
            <a:rPr lang="en-US" dirty="0" smtClean="0"/>
            <a:t>Planned </a:t>
          </a:r>
          <a:r>
            <a:rPr lang="en-US" dirty="0" smtClean="0"/>
            <a:t>for tourism and recreational</a:t>
          </a:r>
          <a:endParaRPr lang="en-US" dirty="0"/>
        </a:p>
      </dgm:t>
    </dgm:pt>
    <dgm:pt modelId="{821479E3-440C-8847-868A-8CE286A20510}" type="parTrans" cxnId="{8DEC4055-5BA7-D54F-9CF5-E75C4BB9E073}">
      <dgm:prSet/>
      <dgm:spPr/>
      <dgm:t>
        <a:bodyPr/>
        <a:lstStyle/>
        <a:p>
          <a:endParaRPr lang="en-US"/>
        </a:p>
      </dgm:t>
    </dgm:pt>
    <dgm:pt modelId="{F273A2EF-8B7C-084F-832A-763D0F949CDA}" type="sibTrans" cxnId="{8DEC4055-5BA7-D54F-9CF5-E75C4BB9E073}">
      <dgm:prSet/>
      <dgm:spPr/>
      <dgm:t>
        <a:bodyPr/>
        <a:lstStyle/>
        <a:p>
          <a:endParaRPr lang="en-US"/>
        </a:p>
      </dgm:t>
    </dgm:pt>
    <dgm:pt modelId="{34053F8A-56B5-9D47-94BD-774F2F363080}">
      <dgm:prSet/>
      <dgm:spPr/>
      <dgm:t>
        <a:bodyPr/>
        <a:lstStyle/>
        <a:p>
          <a:r>
            <a:rPr lang="en-US" dirty="0" smtClean="0"/>
            <a:t>St John’s Island</a:t>
          </a:r>
          <a:endParaRPr lang="en-US" dirty="0"/>
        </a:p>
      </dgm:t>
    </dgm:pt>
    <dgm:pt modelId="{83939ACE-0104-B14A-9E06-622DF55B39B0}" type="parTrans" cxnId="{C4022D30-9605-C340-84F4-D01D2BB287AF}">
      <dgm:prSet/>
      <dgm:spPr/>
      <dgm:t>
        <a:bodyPr/>
        <a:lstStyle/>
        <a:p>
          <a:endParaRPr lang="en-US"/>
        </a:p>
      </dgm:t>
    </dgm:pt>
    <dgm:pt modelId="{54299BAE-EB81-854E-8F4D-74BD4E6548CD}" type="sibTrans" cxnId="{C4022D30-9605-C340-84F4-D01D2BB287AF}">
      <dgm:prSet/>
      <dgm:spPr/>
      <dgm:t>
        <a:bodyPr/>
        <a:lstStyle/>
        <a:p>
          <a:endParaRPr lang="en-US"/>
        </a:p>
      </dgm:t>
    </dgm:pt>
    <dgm:pt modelId="{D6259E7F-EAEC-9F47-B624-A8FBF33D1C1B}">
      <dgm:prSet/>
      <dgm:spPr/>
      <dgm:t>
        <a:bodyPr/>
        <a:lstStyle/>
        <a:p>
          <a:r>
            <a:rPr lang="en-US" dirty="0" smtClean="0"/>
            <a:t>Tourism, recreational, economic</a:t>
          </a:r>
          <a:endParaRPr lang="en-US" dirty="0"/>
        </a:p>
      </dgm:t>
    </dgm:pt>
    <dgm:pt modelId="{694CA249-2A02-EA49-85F9-4FA70DA764A1}" type="parTrans" cxnId="{30FB2C1A-CF57-744A-A865-26770D999AC0}">
      <dgm:prSet/>
      <dgm:spPr/>
      <dgm:t>
        <a:bodyPr/>
        <a:lstStyle/>
        <a:p>
          <a:endParaRPr lang="en-US"/>
        </a:p>
      </dgm:t>
    </dgm:pt>
    <dgm:pt modelId="{C749B58E-6187-C842-8363-F2F23E294A91}" type="sibTrans" cxnId="{30FB2C1A-CF57-744A-A865-26770D999AC0}">
      <dgm:prSet/>
      <dgm:spPr/>
      <dgm:t>
        <a:bodyPr/>
        <a:lstStyle/>
        <a:p>
          <a:endParaRPr lang="en-US"/>
        </a:p>
      </dgm:t>
    </dgm:pt>
    <dgm:pt modelId="{6C3C1FD5-9CD9-DF49-80C1-9E8AA399DC8E}">
      <dgm:prSet/>
      <dgm:spPr/>
      <dgm:t>
        <a:bodyPr/>
        <a:lstStyle/>
        <a:p>
          <a:r>
            <a:rPr lang="en-US" dirty="0" smtClean="0"/>
            <a:t>Sources of pollution:</a:t>
          </a:r>
          <a:endParaRPr lang="en-US" dirty="0"/>
        </a:p>
      </dgm:t>
    </dgm:pt>
    <dgm:pt modelId="{29D7B87D-0285-4C41-978D-ADC6CC6C2E47}" type="parTrans" cxnId="{DD6485EB-D2FB-2047-81AC-DC86D2AEBD58}">
      <dgm:prSet/>
      <dgm:spPr/>
      <dgm:t>
        <a:bodyPr/>
        <a:lstStyle/>
        <a:p>
          <a:endParaRPr lang="en-US"/>
        </a:p>
      </dgm:t>
    </dgm:pt>
    <dgm:pt modelId="{A61B1F0D-586C-C547-B82F-E5C969B6592F}" type="sibTrans" cxnId="{DD6485EB-D2FB-2047-81AC-DC86D2AEBD58}">
      <dgm:prSet/>
      <dgm:spPr/>
      <dgm:t>
        <a:bodyPr/>
        <a:lstStyle/>
        <a:p>
          <a:endParaRPr lang="en-US"/>
        </a:p>
      </dgm:t>
    </dgm:pt>
    <dgm:pt modelId="{5E1F14B2-3800-EE46-918E-1E1CB0D963A0}">
      <dgm:prSet/>
      <dgm:spPr/>
      <dgm:t>
        <a:bodyPr/>
        <a:lstStyle/>
        <a:p>
          <a:r>
            <a:rPr lang="en-US" dirty="0" smtClean="0"/>
            <a:t>Boat traffic</a:t>
          </a:r>
          <a:endParaRPr lang="en-US" dirty="0"/>
        </a:p>
      </dgm:t>
    </dgm:pt>
    <dgm:pt modelId="{3A6409CB-8E55-1744-A91B-C3A01622F2A8}" type="parTrans" cxnId="{0C4CF18F-385F-954B-9C73-AAC16A908317}">
      <dgm:prSet/>
      <dgm:spPr/>
      <dgm:t>
        <a:bodyPr/>
        <a:lstStyle/>
        <a:p>
          <a:endParaRPr lang="en-US"/>
        </a:p>
      </dgm:t>
    </dgm:pt>
    <dgm:pt modelId="{5934593F-8BDC-F049-A1A6-2A47C8C4AECC}" type="sibTrans" cxnId="{0C4CF18F-385F-954B-9C73-AAC16A908317}">
      <dgm:prSet/>
      <dgm:spPr/>
      <dgm:t>
        <a:bodyPr/>
        <a:lstStyle/>
        <a:p>
          <a:endParaRPr lang="en-US"/>
        </a:p>
      </dgm:t>
    </dgm:pt>
    <dgm:pt modelId="{11319923-6504-4446-9608-00884EB783D0}">
      <dgm:prSet/>
      <dgm:spPr/>
      <dgm:t>
        <a:bodyPr/>
        <a:lstStyle/>
        <a:p>
          <a:r>
            <a:rPr lang="en-US" dirty="0" smtClean="0"/>
            <a:t>Litter from tourists</a:t>
          </a:r>
          <a:endParaRPr lang="en-US" dirty="0"/>
        </a:p>
      </dgm:t>
    </dgm:pt>
    <dgm:pt modelId="{C4E4A9C7-892C-7445-A714-5C96320CC26A}" type="parTrans" cxnId="{D9459145-9AD5-9C42-923E-696A89737B43}">
      <dgm:prSet/>
      <dgm:spPr/>
      <dgm:t>
        <a:bodyPr/>
        <a:lstStyle/>
        <a:p>
          <a:endParaRPr lang="en-US"/>
        </a:p>
      </dgm:t>
    </dgm:pt>
    <dgm:pt modelId="{7F2CAAEF-067B-F541-920F-E382CF651728}" type="sibTrans" cxnId="{D9459145-9AD5-9C42-923E-696A89737B43}">
      <dgm:prSet/>
      <dgm:spPr/>
      <dgm:t>
        <a:bodyPr/>
        <a:lstStyle/>
        <a:p>
          <a:endParaRPr lang="en-US"/>
        </a:p>
      </dgm:t>
    </dgm:pt>
    <dgm:pt modelId="{9E33BDE1-BA0A-E64D-8A5E-8B1512E9AF14}">
      <dgm:prSet/>
      <dgm:spPr/>
      <dgm:t>
        <a:bodyPr/>
        <a:lstStyle/>
        <a:p>
          <a:r>
            <a:rPr lang="en-US" dirty="0" err="1" smtClean="0"/>
            <a:t>Kusu</a:t>
          </a:r>
          <a:r>
            <a:rPr lang="en-US" dirty="0" smtClean="0"/>
            <a:t> Island</a:t>
          </a:r>
          <a:endParaRPr lang="en-US" dirty="0"/>
        </a:p>
      </dgm:t>
    </dgm:pt>
    <dgm:pt modelId="{CC26D006-1E9D-BD4D-AFA0-18FF12B65731}" type="parTrans" cxnId="{CFBDE4F4-6619-9F42-94A0-3904A3B12BFB}">
      <dgm:prSet/>
      <dgm:spPr/>
      <dgm:t>
        <a:bodyPr/>
        <a:lstStyle/>
        <a:p>
          <a:endParaRPr lang="en-US"/>
        </a:p>
      </dgm:t>
    </dgm:pt>
    <dgm:pt modelId="{7934B76A-AF92-FE43-99CF-31712011758F}" type="sibTrans" cxnId="{CFBDE4F4-6619-9F42-94A0-3904A3B12BFB}">
      <dgm:prSet/>
      <dgm:spPr/>
      <dgm:t>
        <a:bodyPr/>
        <a:lstStyle/>
        <a:p>
          <a:endParaRPr lang="en-US"/>
        </a:p>
      </dgm:t>
    </dgm:pt>
    <dgm:pt modelId="{E3DA3B24-B958-454A-A35B-034F3086EB3A}">
      <dgm:prSet/>
      <dgm:spPr/>
      <dgm:t>
        <a:bodyPr/>
        <a:lstStyle/>
        <a:p>
          <a:r>
            <a:rPr lang="en-US" dirty="0" smtClean="0"/>
            <a:t>Tourism, recreation, place of worship</a:t>
          </a:r>
          <a:endParaRPr lang="en-US" dirty="0"/>
        </a:p>
      </dgm:t>
    </dgm:pt>
    <dgm:pt modelId="{4B5C26AB-8121-124C-9FB5-3135706B31F7}" type="parTrans" cxnId="{DA217412-3A92-B34E-AA8E-D62FC58B6DA9}">
      <dgm:prSet/>
      <dgm:spPr/>
      <dgm:t>
        <a:bodyPr/>
        <a:lstStyle/>
        <a:p>
          <a:endParaRPr lang="en-US"/>
        </a:p>
      </dgm:t>
    </dgm:pt>
    <dgm:pt modelId="{8AB382E7-1BE1-8C4B-868B-F786ECA6E924}" type="sibTrans" cxnId="{DA217412-3A92-B34E-AA8E-D62FC58B6DA9}">
      <dgm:prSet/>
      <dgm:spPr/>
      <dgm:t>
        <a:bodyPr/>
        <a:lstStyle/>
        <a:p>
          <a:endParaRPr lang="en-US"/>
        </a:p>
      </dgm:t>
    </dgm:pt>
    <dgm:pt modelId="{01926178-B9B9-F14D-BF84-FE255CC9FE19}">
      <dgm:prSet/>
      <dgm:spPr/>
      <dgm:t>
        <a:bodyPr/>
        <a:lstStyle/>
        <a:p>
          <a:r>
            <a:rPr lang="en-US" dirty="0" smtClean="0"/>
            <a:t>Sources of pollution</a:t>
          </a:r>
          <a:endParaRPr lang="en-US" dirty="0"/>
        </a:p>
      </dgm:t>
    </dgm:pt>
    <dgm:pt modelId="{A863C154-C7A4-5F4E-917A-AA3A3126C162}" type="parTrans" cxnId="{47EB09A9-94F8-484A-92BA-A09D85D2A929}">
      <dgm:prSet/>
      <dgm:spPr/>
      <dgm:t>
        <a:bodyPr/>
        <a:lstStyle/>
        <a:p>
          <a:endParaRPr lang="en-US"/>
        </a:p>
      </dgm:t>
    </dgm:pt>
    <dgm:pt modelId="{EBAC958D-F854-EF4E-A439-6F6C5AF7FFCA}" type="sibTrans" cxnId="{47EB09A9-94F8-484A-92BA-A09D85D2A929}">
      <dgm:prSet/>
      <dgm:spPr/>
      <dgm:t>
        <a:bodyPr/>
        <a:lstStyle/>
        <a:p>
          <a:endParaRPr lang="en-US"/>
        </a:p>
      </dgm:t>
    </dgm:pt>
    <dgm:pt modelId="{7D032163-0ECB-E348-AC7A-1D872CF0D5F5}">
      <dgm:prSet/>
      <dgm:spPr/>
      <dgm:t>
        <a:bodyPr/>
        <a:lstStyle/>
        <a:p>
          <a:r>
            <a:rPr lang="en-US" dirty="0" smtClean="0"/>
            <a:t>Boat traffic</a:t>
          </a:r>
          <a:endParaRPr lang="en-US" dirty="0"/>
        </a:p>
      </dgm:t>
    </dgm:pt>
    <dgm:pt modelId="{91E6CA10-800D-0049-A9F0-B201953AE458}" type="parTrans" cxnId="{BB46684A-3916-9348-A5E1-3FF75FC72324}">
      <dgm:prSet/>
      <dgm:spPr/>
      <dgm:t>
        <a:bodyPr/>
        <a:lstStyle/>
        <a:p>
          <a:endParaRPr lang="en-US"/>
        </a:p>
      </dgm:t>
    </dgm:pt>
    <dgm:pt modelId="{30A0E050-9CB9-4A49-983B-1D4C6AB7856E}" type="sibTrans" cxnId="{BB46684A-3916-9348-A5E1-3FF75FC72324}">
      <dgm:prSet/>
      <dgm:spPr/>
      <dgm:t>
        <a:bodyPr/>
        <a:lstStyle/>
        <a:p>
          <a:endParaRPr lang="en-US"/>
        </a:p>
      </dgm:t>
    </dgm:pt>
    <dgm:pt modelId="{ED0050B7-6510-CE45-B2A8-32E15BC577B6}">
      <dgm:prSet/>
      <dgm:spPr/>
      <dgm:t>
        <a:bodyPr/>
        <a:lstStyle/>
        <a:p>
          <a:r>
            <a:rPr lang="en-US" dirty="0" smtClean="0"/>
            <a:t>Litter from tourists</a:t>
          </a:r>
          <a:endParaRPr lang="en-US" dirty="0"/>
        </a:p>
      </dgm:t>
    </dgm:pt>
    <dgm:pt modelId="{9BE2C3A4-EDF0-1B40-A1DB-89C2640AA904}" type="parTrans" cxnId="{2C245A05-4A8F-8D4A-B652-C6C301CECD53}">
      <dgm:prSet/>
      <dgm:spPr/>
      <dgm:t>
        <a:bodyPr/>
        <a:lstStyle/>
        <a:p>
          <a:endParaRPr lang="en-US"/>
        </a:p>
      </dgm:t>
    </dgm:pt>
    <dgm:pt modelId="{67155C25-F1BD-6D47-9366-1957AA7DF534}" type="sibTrans" cxnId="{2C245A05-4A8F-8D4A-B652-C6C301CECD53}">
      <dgm:prSet/>
      <dgm:spPr/>
      <dgm:t>
        <a:bodyPr/>
        <a:lstStyle/>
        <a:p>
          <a:endParaRPr lang="en-US"/>
        </a:p>
      </dgm:t>
    </dgm:pt>
    <dgm:pt modelId="{F040B38E-5511-A149-BCFF-0B4D08E9D899}">
      <dgm:prSet/>
      <dgm:spPr/>
      <dgm:t>
        <a:bodyPr/>
        <a:lstStyle/>
        <a:p>
          <a:endParaRPr lang="en-US" dirty="0"/>
        </a:p>
      </dgm:t>
    </dgm:pt>
    <dgm:pt modelId="{5CCE91D6-A913-8F47-83E6-FCDE344F071C}" type="parTrans" cxnId="{BC2C2624-D8CD-7F42-905A-D3F760CCA8DB}">
      <dgm:prSet/>
      <dgm:spPr/>
      <dgm:t>
        <a:bodyPr/>
        <a:lstStyle/>
        <a:p>
          <a:endParaRPr lang="en-US"/>
        </a:p>
      </dgm:t>
    </dgm:pt>
    <dgm:pt modelId="{CB5C5AEF-F5C7-4242-9EC0-A6F3746ABE34}" type="sibTrans" cxnId="{BC2C2624-D8CD-7F42-905A-D3F760CCA8DB}">
      <dgm:prSet/>
      <dgm:spPr/>
      <dgm:t>
        <a:bodyPr/>
        <a:lstStyle/>
        <a:p>
          <a:endParaRPr lang="en-US"/>
        </a:p>
      </dgm:t>
    </dgm:pt>
    <dgm:pt modelId="{38C20E91-7E2D-C743-AB2C-468336FB7147}">
      <dgm:prSet/>
      <dgm:spPr/>
      <dgm:t>
        <a:bodyPr/>
        <a:lstStyle/>
        <a:p>
          <a:r>
            <a:rPr lang="en-US" dirty="0" smtClean="0"/>
            <a:t>Prayer items</a:t>
          </a:r>
          <a:endParaRPr lang="en-US" dirty="0"/>
        </a:p>
      </dgm:t>
    </dgm:pt>
    <dgm:pt modelId="{AF53ADB1-0CDA-C946-9DC6-A70C39B84739}" type="parTrans" cxnId="{BE9026DB-D6D8-D749-9FB8-864F78E0F584}">
      <dgm:prSet/>
      <dgm:spPr/>
      <dgm:t>
        <a:bodyPr/>
        <a:lstStyle/>
        <a:p>
          <a:endParaRPr lang="en-US"/>
        </a:p>
      </dgm:t>
    </dgm:pt>
    <dgm:pt modelId="{AE81C695-209B-ED41-8F83-A5F4333E9E98}" type="sibTrans" cxnId="{BE9026DB-D6D8-D749-9FB8-864F78E0F584}">
      <dgm:prSet/>
      <dgm:spPr/>
      <dgm:t>
        <a:bodyPr/>
        <a:lstStyle/>
        <a:p>
          <a:endParaRPr lang="en-US"/>
        </a:p>
      </dgm:t>
    </dgm:pt>
    <dgm:pt modelId="{6C994740-9BD8-0642-96EC-A749A136D985}" type="pres">
      <dgm:prSet presAssocID="{07E8E3D7-A473-B942-AF3B-1B72800B694E}" presName="diagram" presStyleCnt="0">
        <dgm:presLayoutVars>
          <dgm:dir/>
          <dgm:resizeHandles val="exact"/>
        </dgm:presLayoutVars>
      </dgm:prSet>
      <dgm:spPr/>
      <dgm:t>
        <a:bodyPr/>
        <a:lstStyle/>
        <a:p>
          <a:endParaRPr lang="en-GB"/>
        </a:p>
      </dgm:t>
    </dgm:pt>
    <dgm:pt modelId="{4A573EEF-44A7-0647-8239-4A12BF9677E5}" type="pres">
      <dgm:prSet presAssocID="{015423FA-A26D-C549-9AA2-CC38C9ADF4B8}" presName="node" presStyleLbl="node1" presStyleIdx="0" presStyleCnt="3" custScaleX="279466" custScaleY="202734">
        <dgm:presLayoutVars>
          <dgm:bulletEnabled val="1"/>
        </dgm:presLayoutVars>
      </dgm:prSet>
      <dgm:spPr/>
      <dgm:t>
        <a:bodyPr/>
        <a:lstStyle/>
        <a:p>
          <a:endParaRPr lang="en-US"/>
        </a:p>
      </dgm:t>
    </dgm:pt>
    <dgm:pt modelId="{2D68851E-3F40-B84B-B8EB-A8A9B3BB9077}" type="pres">
      <dgm:prSet presAssocID="{B7683A4B-6B5D-D04A-8BC9-E474EB738487}" presName="sibTrans" presStyleCnt="0"/>
      <dgm:spPr/>
    </dgm:pt>
    <dgm:pt modelId="{7EE2371A-019F-8A4C-84A1-47491CD2E81E}" type="pres">
      <dgm:prSet presAssocID="{34053F8A-56B5-9D47-94BD-774F2F363080}" presName="node" presStyleLbl="node1" presStyleIdx="1" presStyleCnt="3" custScaleX="279466" custScaleY="183733">
        <dgm:presLayoutVars>
          <dgm:bulletEnabled val="1"/>
        </dgm:presLayoutVars>
      </dgm:prSet>
      <dgm:spPr/>
      <dgm:t>
        <a:bodyPr/>
        <a:lstStyle/>
        <a:p>
          <a:endParaRPr lang="en-US"/>
        </a:p>
      </dgm:t>
    </dgm:pt>
    <dgm:pt modelId="{B4A4B5A6-8695-7149-B17F-EF66068888C7}" type="pres">
      <dgm:prSet presAssocID="{54299BAE-EB81-854E-8F4D-74BD4E6548CD}" presName="sibTrans" presStyleCnt="0"/>
      <dgm:spPr/>
    </dgm:pt>
    <dgm:pt modelId="{1E3CE45F-7365-AC4D-AE4E-AA06D92EA24C}" type="pres">
      <dgm:prSet presAssocID="{9E33BDE1-BA0A-E64D-8A5E-8B1512E9AF14}" presName="node" presStyleLbl="node1" presStyleIdx="2" presStyleCnt="3" custScaleX="279466" custScaleY="215249">
        <dgm:presLayoutVars>
          <dgm:bulletEnabled val="1"/>
        </dgm:presLayoutVars>
      </dgm:prSet>
      <dgm:spPr/>
      <dgm:t>
        <a:bodyPr/>
        <a:lstStyle/>
        <a:p>
          <a:endParaRPr lang="en-US"/>
        </a:p>
      </dgm:t>
    </dgm:pt>
  </dgm:ptLst>
  <dgm:cxnLst>
    <dgm:cxn modelId="{10EEA664-D7A7-F143-AC29-1CFBA1B7891F}" type="presOf" srcId="{11319923-6504-4446-9608-00884EB783D0}" destId="{7EE2371A-019F-8A4C-84A1-47491CD2E81E}" srcOrd="0" destOrd="4" presId="urn:microsoft.com/office/officeart/2005/8/layout/default"/>
    <dgm:cxn modelId="{BB46684A-3916-9348-A5E1-3FF75FC72324}" srcId="{01926178-B9B9-F14D-BF84-FE255CC9FE19}" destId="{7D032163-0ECB-E348-AC7A-1D872CF0D5F5}" srcOrd="0" destOrd="0" parTransId="{91E6CA10-800D-0049-A9F0-B201953AE458}" sibTransId="{30A0E050-9CB9-4A49-983B-1D4C6AB7856E}"/>
    <dgm:cxn modelId="{77C68802-5A01-BD42-95E1-FF6C60CB482C}" type="presOf" srcId="{34053F8A-56B5-9D47-94BD-774F2F363080}" destId="{7EE2371A-019F-8A4C-84A1-47491CD2E81E}" srcOrd="0" destOrd="0" presId="urn:microsoft.com/office/officeart/2005/8/layout/default"/>
    <dgm:cxn modelId="{DD6485EB-D2FB-2047-81AC-DC86D2AEBD58}" srcId="{34053F8A-56B5-9D47-94BD-774F2F363080}" destId="{6C3C1FD5-9CD9-DF49-80C1-9E8AA399DC8E}" srcOrd="1" destOrd="0" parTransId="{29D7B87D-0285-4C41-978D-ADC6CC6C2E47}" sibTransId="{A61B1F0D-586C-C547-B82F-E5C969B6592F}"/>
    <dgm:cxn modelId="{810E4900-9546-E743-BB55-12DAB4B174BE}" type="presOf" srcId="{AE11F3BB-A506-A842-B283-29D100691D12}" destId="{4A573EEF-44A7-0647-8239-4A12BF9677E5}" srcOrd="0" destOrd="3" presId="urn:microsoft.com/office/officeart/2005/8/layout/default"/>
    <dgm:cxn modelId="{07AA390B-6C89-524F-B924-BA05547F6EE5}" type="presOf" srcId="{07E8E3D7-A473-B942-AF3B-1B72800B694E}" destId="{6C994740-9BD8-0642-96EC-A749A136D985}" srcOrd="0" destOrd="0" presId="urn:microsoft.com/office/officeart/2005/8/layout/default"/>
    <dgm:cxn modelId="{32E1BC54-91FF-8642-8A84-4223E18CAFA4}" type="presOf" srcId="{5E1F14B2-3800-EE46-918E-1E1CB0D963A0}" destId="{7EE2371A-019F-8A4C-84A1-47491CD2E81E}" srcOrd="0" destOrd="3" presId="urn:microsoft.com/office/officeart/2005/8/layout/default"/>
    <dgm:cxn modelId="{47EB09A9-94F8-484A-92BA-A09D85D2A929}" srcId="{9E33BDE1-BA0A-E64D-8A5E-8B1512E9AF14}" destId="{01926178-B9B9-F14D-BF84-FE255CC9FE19}" srcOrd="1" destOrd="0" parTransId="{A863C154-C7A4-5F4E-917A-AA3A3126C162}" sibTransId="{EBAC958D-F854-EF4E-A439-6F6C5AF7FFCA}"/>
    <dgm:cxn modelId="{BC2C2624-D8CD-7F42-905A-D3F760CCA8DB}" srcId="{01926178-B9B9-F14D-BF84-FE255CC9FE19}" destId="{F040B38E-5511-A149-BCFF-0B4D08E9D899}" srcOrd="3" destOrd="0" parTransId="{5CCE91D6-A913-8F47-83E6-FCDE344F071C}" sibTransId="{CB5C5AEF-F5C7-4242-9EC0-A6F3746ABE34}"/>
    <dgm:cxn modelId="{980E4411-36DD-0A49-B1AA-42C5DD2E2D35}" type="presOf" srcId="{ED0050B7-6510-CE45-B2A8-32E15BC577B6}" destId="{1E3CE45F-7365-AC4D-AE4E-AA06D92EA24C}" srcOrd="0" destOrd="4" presId="urn:microsoft.com/office/officeart/2005/8/layout/default"/>
    <dgm:cxn modelId="{195084D0-EB46-924E-8A31-D456F85C5755}" type="presOf" srcId="{7AD0F5EA-6828-6D47-AF19-F7466763087D}" destId="{4A573EEF-44A7-0647-8239-4A12BF9677E5}" srcOrd="0" destOrd="2" presId="urn:microsoft.com/office/officeart/2005/8/layout/default"/>
    <dgm:cxn modelId="{0C4CF18F-385F-954B-9C73-AAC16A908317}" srcId="{6C3C1FD5-9CD9-DF49-80C1-9E8AA399DC8E}" destId="{5E1F14B2-3800-EE46-918E-1E1CB0D963A0}" srcOrd="0" destOrd="0" parTransId="{3A6409CB-8E55-1744-A91B-C3A01622F2A8}" sibTransId="{5934593F-8BDC-F049-A1A6-2A47C8C4AECC}"/>
    <dgm:cxn modelId="{7F03305C-E71D-AC4D-A6A6-851BE4FD84A3}" type="presOf" srcId="{F040B38E-5511-A149-BCFF-0B4D08E9D899}" destId="{1E3CE45F-7365-AC4D-AE4E-AA06D92EA24C}" srcOrd="0" destOrd="6" presId="urn:microsoft.com/office/officeart/2005/8/layout/default"/>
    <dgm:cxn modelId="{30FB2C1A-CF57-744A-A865-26770D999AC0}" srcId="{34053F8A-56B5-9D47-94BD-774F2F363080}" destId="{D6259E7F-EAEC-9F47-B624-A8FBF33D1C1B}" srcOrd="0" destOrd="0" parTransId="{694CA249-2A02-EA49-85F9-4FA70DA764A1}" sibTransId="{C749B58E-6187-C842-8363-F2F23E294A91}"/>
    <dgm:cxn modelId="{3F3EA834-B661-F04D-A611-5D73DAA30574}" type="presOf" srcId="{38C20E91-7E2D-C743-AB2C-468336FB7147}" destId="{1E3CE45F-7365-AC4D-AE4E-AA06D92EA24C}" srcOrd="0" destOrd="5" presId="urn:microsoft.com/office/officeart/2005/8/layout/default"/>
    <dgm:cxn modelId="{2E89C101-23D7-E04E-A853-09307086C58A}" srcId="{07E8E3D7-A473-B942-AF3B-1B72800B694E}" destId="{015423FA-A26D-C549-9AA2-CC38C9ADF4B8}" srcOrd="0" destOrd="0" parTransId="{EDA9F451-54DC-5942-8A6D-95AA194AA149}" sibTransId="{B7683A4B-6B5D-D04A-8BC9-E474EB738487}"/>
    <dgm:cxn modelId="{CD1806F8-F3F3-7349-BBAC-6EF14442D720}" type="presOf" srcId="{825EDA62-A41F-3443-B8EF-F9D016B45EEE}" destId="{4A573EEF-44A7-0647-8239-4A12BF9677E5}" srcOrd="0" destOrd="1" presId="urn:microsoft.com/office/officeart/2005/8/layout/default"/>
    <dgm:cxn modelId="{CFBDE4F4-6619-9F42-94A0-3904A3B12BFB}" srcId="{07E8E3D7-A473-B942-AF3B-1B72800B694E}" destId="{9E33BDE1-BA0A-E64D-8A5E-8B1512E9AF14}" srcOrd="2" destOrd="0" parTransId="{CC26D006-1E9D-BD4D-AFA0-18FF12B65731}" sibTransId="{7934B76A-AF92-FE43-99CF-31712011758F}"/>
    <dgm:cxn modelId="{BE9026DB-D6D8-D749-9FB8-864F78E0F584}" srcId="{01926178-B9B9-F14D-BF84-FE255CC9FE19}" destId="{38C20E91-7E2D-C743-AB2C-468336FB7147}" srcOrd="2" destOrd="0" parTransId="{AF53ADB1-0CDA-C946-9DC6-A70C39B84739}" sibTransId="{AE81C695-209B-ED41-8F83-A5F4333E9E98}"/>
    <dgm:cxn modelId="{AC670734-C38D-B948-A332-D721FD9C41A6}" type="presOf" srcId="{D6259E7F-EAEC-9F47-B624-A8FBF33D1C1B}" destId="{7EE2371A-019F-8A4C-84A1-47491CD2E81E}" srcOrd="0" destOrd="1" presId="urn:microsoft.com/office/officeart/2005/8/layout/default"/>
    <dgm:cxn modelId="{1D98BB58-4F51-D44F-A494-B7506778B1A6}" type="presOf" srcId="{9E33BDE1-BA0A-E64D-8A5E-8B1512E9AF14}" destId="{1E3CE45F-7365-AC4D-AE4E-AA06D92EA24C}" srcOrd="0" destOrd="0" presId="urn:microsoft.com/office/officeart/2005/8/layout/default"/>
    <dgm:cxn modelId="{BF2A8A2D-B1AD-614B-8AF4-0CA1A8EEFBB1}" type="presOf" srcId="{E3DA3B24-B958-454A-A35B-034F3086EB3A}" destId="{1E3CE45F-7365-AC4D-AE4E-AA06D92EA24C}" srcOrd="0" destOrd="1" presId="urn:microsoft.com/office/officeart/2005/8/layout/default"/>
    <dgm:cxn modelId="{02CEDF4B-A0AE-BE49-ACBA-D01295FF537D}" type="presOf" srcId="{EC457454-6E99-FD4E-AFE8-4A94F797285C}" destId="{4A573EEF-44A7-0647-8239-4A12BF9677E5}" srcOrd="0" destOrd="4" presId="urn:microsoft.com/office/officeart/2005/8/layout/default"/>
    <dgm:cxn modelId="{DA217412-3A92-B34E-AA8E-D62FC58B6DA9}" srcId="{9E33BDE1-BA0A-E64D-8A5E-8B1512E9AF14}" destId="{E3DA3B24-B958-454A-A35B-034F3086EB3A}" srcOrd="0" destOrd="0" parTransId="{4B5C26AB-8121-124C-9FB5-3135706B31F7}" sibTransId="{8AB382E7-1BE1-8C4B-868B-F786ECA6E924}"/>
    <dgm:cxn modelId="{7A2A32D5-B4F0-CE46-AE3F-D2068734D8AB}" type="presOf" srcId="{015423FA-A26D-C549-9AA2-CC38C9ADF4B8}" destId="{4A573EEF-44A7-0647-8239-4A12BF9677E5}" srcOrd="0" destOrd="0" presId="urn:microsoft.com/office/officeart/2005/8/layout/default"/>
    <dgm:cxn modelId="{6E1F2867-1FC6-8F46-9648-30EF1C4D1952}" srcId="{7AD0F5EA-6828-6D47-AF19-F7466763087D}" destId="{AE11F3BB-A506-A842-B283-29D100691D12}" srcOrd="0" destOrd="0" parTransId="{547A3F40-7BDA-7D47-8A57-5B261C461B45}" sibTransId="{4D78AE64-C909-174D-A2D0-72D631A117DF}"/>
    <dgm:cxn modelId="{2C245A05-4A8F-8D4A-B652-C6C301CECD53}" srcId="{01926178-B9B9-F14D-BF84-FE255CC9FE19}" destId="{ED0050B7-6510-CE45-B2A8-32E15BC577B6}" srcOrd="1" destOrd="0" parTransId="{9BE2C3A4-EDF0-1B40-A1DB-89C2640AA904}" sibTransId="{67155C25-F1BD-6D47-9366-1957AA7DF534}"/>
    <dgm:cxn modelId="{8DEC4055-5BA7-D54F-9CF5-E75C4BB9E073}" srcId="{015423FA-A26D-C549-9AA2-CC38C9ADF4B8}" destId="{825EDA62-A41F-3443-B8EF-F9D016B45EEE}" srcOrd="0" destOrd="0" parTransId="{821479E3-440C-8847-868A-8CE286A20510}" sibTransId="{F273A2EF-8B7C-084F-832A-763D0F949CDA}"/>
    <dgm:cxn modelId="{8F2B3CF2-6DC5-B649-8584-B2BF94EA0B48}" srcId="{015423FA-A26D-C549-9AA2-CC38C9ADF4B8}" destId="{7AD0F5EA-6828-6D47-AF19-F7466763087D}" srcOrd="1" destOrd="0" parTransId="{65C9079C-308D-A14C-8411-0308BBD72FF7}" sibTransId="{F7FEE5A7-F79A-8847-9657-A44891CBA38B}"/>
    <dgm:cxn modelId="{BBAD5B43-9737-A54E-B7A9-73588BD5404B}" type="presOf" srcId="{7D032163-0ECB-E348-AC7A-1D872CF0D5F5}" destId="{1E3CE45F-7365-AC4D-AE4E-AA06D92EA24C}" srcOrd="0" destOrd="3" presId="urn:microsoft.com/office/officeart/2005/8/layout/default"/>
    <dgm:cxn modelId="{6165ADE5-B487-7F4E-910F-4F27EA23AD2B}" srcId="{7AD0F5EA-6828-6D47-AF19-F7466763087D}" destId="{EC457454-6E99-FD4E-AFE8-4A94F797285C}" srcOrd="1" destOrd="0" parTransId="{732B3307-A786-DF49-89E6-8218726266AC}" sibTransId="{520E42A0-99CC-D841-A370-95CD89232938}"/>
    <dgm:cxn modelId="{D9459145-9AD5-9C42-923E-696A89737B43}" srcId="{6C3C1FD5-9CD9-DF49-80C1-9E8AA399DC8E}" destId="{11319923-6504-4446-9608-00884EB783D0}" srcOrd="1" destOrd="0" parTransId="{C4E4A9C7-892C-7445-A714-5C96320CC26A}" sibTransId="{7F2CAAEF-067B-F541-920F-E382CF651728}"/>
    <dgm:cxn modelId="{C4022D30-9605-C340-84F4-D01D2BB287AF}" srcId="{07E8E3D7-A473-B942-AF3B-1B72800B694E}" destId="{34053F8A-56B5-9D47-94BD-774F2F363080}" srcOrd="1" destOrd="0" parTransId="{83939ACE-0104-B14A-9E06-622DF55B39B0}" sibTransId="{54299BAE-EB81-854E-8F4D-74BD4E6548CD}"/>
    <dgm:cxn modelId="{7C458F08-032E-9D44-8DF2-B96831D9E125}" type="presOf" srcId="{6C3C1FD5-9CD9-DF49-80C1-9E8AA399DC8E}" destId="{7EE2371A-019F-8A4C-84A1-47491CD2E81E}" srcOrd="0" destOrd="2" presId="urn:microsoft.com/office/officeart/2005/8/layout/default"/>
    <dgm:cxn modelId="{5A8852DE-E591-124D-97D3-2184EF0D6F3B}" type="presOf" srcId="{01926178-B9B9-F14D-BF84-FE255CC9FE19}" destId="{1E3CE45F-7365-AC4D-AE4E-AA06D92EA24C}" srcOrd="0" destOrd="2" presId="urn:microsoft.com/office/officeart/2005/8/layout/default"/>
    <dgm:cxn modelId="{4211E45F-DB64-4C47-A9B1-46043A231275}" type="presParOf" srcId="{6C994740-9BD8-0642-96EC-A749A136D985}" destId="{4A573EEF-44A7-0647-8239-4A12BF9677E5}" srcOrd="0" destOrd="0" presId="urn:microsoft.com/office/officeart/2005/8/layout/default"/>
    <dgm:cxn modelId="{DE5FA919-6FBC-594A-BF49-DCA129D5A798}" type="presParOf" srcId="{6C994740-9BD8-0642-96EC-A749A136D985}" destId="{2D68851E-3F40-B84B-B8EB-A8A9B3BB9077}" srcOrd="1" destOrd="0" presId="urn:microsoft.com/office/officeart/2005/8/layout/default"/>
    <dgm:cxn modelId="{2C4FEED5-8441-074A-A3FA-CC77829DEAD2}" type="presParOf" srcId="{6C994740-9BD8-0642-96EC-A749A136D985}" destId="{7EE2371A-019F-8A4C-84A1-47491CD2E81E}" srcOrd="2" destOrd="0" presId="urn:microsoft.com/office/officeart/2005/8/layout/default"/>
    <dgm:cxn modelId="{85DC7F45-2270-7E46-B5DE-FB89E8C56665}" type="presParOf" srcId="{6C994740-9BD8-0642-96EC-A749A136D985}" destId="{B4A4B5A6-8695-7149-B17F-EF66068888C7}" srcOrd="3" destOrd="0" presId="urn:microsoft.com/office/officeart/2005/8/layout/default"/>
    <dgm:cxn modelId="{72329F77-3653-4C40-876E-89953036E47B}" type="presParOf" srcId="{6C994740-9BD8-0642-96EC-A749A136D985}" destId="{1E3CE45F-7365-AC4D-AE4E-AA06D92EA24C}" srcOrd="4" destOrd="0" presId="urn:microsoft.com/office/officeart/2005/8/layout/default"/>
  </dgm:cxnLst>
  <dgm:bg/>
  <dgm:whole/>
</dgm:dataModel>
</file>

<file path=ppt/diagrams/data3.xml><?xml version="1.0" encoding="utf-8"?>
<dgm:dataModel xmlns:dgm="http://schemas.openxmlformats.org/drawingml/2006/diagram" xmlns:a="http://schemas.openxmlformats.org/drawingml/2006/main">
  <dgm:ptLst>
    <dgm:pt modelId="{C59CBA11-BCDC-1848-8CDD-96BB61FFA799}" type="doc">
      <dgm:prSet loTypeId="urn:microsoft.com/office/officeart/2005/8/layout/default" loCatId="list" qsTypeId="urn:microsoft.com/office/officeart/2005/8/quickstyle/simple4" qsCatId="simple" csTypeId="urn:microsoft.com/office/officeart/2005/8/colors/colorful2" csCatId="colorful" phldr="1"/>
      <dgm:spPr/>
      <dgm:t>
        <a:bodyPr/>
        <a:lstStyle/>
        <a:p>
          <a:endParaRPr lang="en-US"/>
        </a:p>
      </dgm:t>
    </dgm:pt>
    <dgm:pt modelId="{3609D8EE-644E-084F-8CAE-8FB58AB9DC35}">
      <dgm:prSet phldrT="[Text]"/>
      <dgm:spPr/>
      <dgm:t>
        <a:bodyPr/>
        <a:lstStyle/>
        <a:p>
          <a:r>
            <a:rPr lang="en-US" dirty="0" smtClean="0"/>
            <a:t>Effect of boat travel:</a:t>
          </a:r>
          <a:endParaRPr lang="en-US" dirty="0"/>
        </a:p>
      </dgm:t>
    </dgm:pt>
    <dgm:pt modelId="{5B7B43F1-7C4C-4A4F-9877-B71F2089A4BC}" type="parTrans" cxnId="{244C02DB-6440-6D48-B904-548B3134FB08}">
      <dgm:prSet/>
      <dgm:spPr/>
      <dgm:t>
        <a:bodyPr/>
        <a:lstStyle/>
        <a:p>
          <a:endParaRPr lang="en-US"/>
        </a:p>
      </dgm:t>
    </dgm:pt>
    <dgm:pt modelId="{9A49D728-FE00-AF4D-A793-6EB14CCA9CD1}" type="sibTrans" cxnId="{244C02DB-6440-6D48-B904-548B3134FB08}">
      <dgm:prSet/>
      <dgm:spPr/>
      <dgm:t>
        <a:bodyPr/>
        <a:lstStyle/>
        <a:p>
          <a:endParaRPr lang="en-US"/>
        </a:p>
      </dgm:t>
    </dgm:pt>
    <dgm:pt modelId="{8A3045C7-F009-E046-B814-A245DAB3A32B}">
      <dgm:prSet phldrT="[Text]"/>
      <dgm:spPr/>
      <dgm:t>
        <a:bodyPr/>
        <a:lstStyle/>
        <a:p>
          <a:r>
            <a:rPr lang="en-US" dirty="0" smtClean="0"/>
            <a:t>Pollutants from these boats come in forms of harmful gases such as the highly toxic carbon monoxide and carbon dioxide which reacts with water, producing carbonic acid which increases the pH value of seawater and discharge of waste that creates a layer of chemical above the surface of water reduces the amount of sunlight available for aquatic plants to photosynthesize and human waste. All this makes the sea </a:t>
          </a:r>
          <a:r>
            <a:rPr lang="en-US" dirty="0" err="1" smtClean="0"/>
            <a:t>unfavourable</a:t>
          </a:r>
          <a:r>
            <a:rPr lang="en-US" dirty="0" smtClean="0"/>
            <a:t> for living in.</a:t>
          </a:r>
          <a:endParaRPr lang="en-US" dirty="0"/>
        </a:p>
      </dgm:t>
    </dgm:pt>
    <dgm:pt modelId="{5D426432-85E5-E946-B04A-33BB87AEBF41}" type="parTrans" cxnId="{271F4EEE-9B25-5246-9C43-490E36E70D84}">
      <dgm:prSet/>
      <dgm:spPr/>
      <dgm:t>
        <a:bodyPr/>
        <a:lstStyle/>
        <a:p>
          <a:endParaRPr lang="en-US"/>
        </a:p>
      </dgm:t>
    </dgm:pt>
    <dgm:pt modelId="{730479EB-E682-FC49-B7EC-9746710566D9}" type="sibTrans" cxnId="{271F4EEE-9B25-5246-9C43-490E36E70D84}">
      <dgm:prSet/>
      <dgm:spPr/>
      <dgm:t>
        <a:bodyPr/>
        <a:lstStyle/>
        <a:p>
          <a:endParaRPr lang="en-US"/>
        </a:p>
      </dgm:t>
    </dgm:pt>
    <dgm:pt modelId="{4F7D63E7-0E9B-7B4A-B080-314DEB47BAA7}">
      <dgm:prSet phldrT="[Text]"/>
      <dgm:spPr/>
      <dgm:t>
        <a:bodyPr/>
        <a:lstStyle/>
        <a:p>
          <a:r>
            <a:rPr lang="en-US" dirty="0" smtClean="0"/>
            <a:t>The toxic chemicals may accumulate in bodies of the marine wildlife, especially in the fishes that we eat. This may cause us to develop food poisoning. </a:t>
          </a:r>
          <a:endParaRPr lang="en-US" dirty="0"/>
        </a:p>
      </dgm:t>
    </dgm:pt>
    <dgm:pt modelId="{C6CE9BF1-FB7A-9B40-8C3C-B4F167C8F768}" type="parTrans" cxnId="{45D364D9-73C9-354F-9485-61A766A99F48}">
      <dgm:prSet/>
      <dgm:spPr/>
      <dgm:t>
        <a:bodyPr/>
        <a:lstStyle/>
        <a:p>
          <a:endParaRPr lang="en-US"/>
        </a:p>
      </dgm:t>
    </dgm:pt>
    <dgm:pt modelId="{7F126E15-0FB8-5147-9502-0269210C0AFB}" type="sibTrans" cxnId="{45D364D9-73C9-354F-9485-61A766A99F48}">
      <dgm:prSet/>
      <dgm:spPr/>
      <dgm:t>
        <a:bodyPr/>
        <a:lstStyle/>
        <a:p>
          <a:endParaRPr lang="en-US"/>
        </a:p>
      </dgm:t>
    </dgm:pt>
    <dgm:pt modelId="{012CA6AB-BECF-9040-BD8D-69011E96C974}">
      <dgm:prSet phldrT="[Text]"/>
      <dgm:spPr/>
      <dgm:t>
        <a:bodyPr/>
        <a:lstStyle/>
        <a:p>
          <a:r>
            <a:rPr lang="en-US" dirty="0" smtClean="0"/>
            <a:t>Effect of litter from tourists</a:t>
          </a:r>
          <a:endParaRPr lang="en-US" dirty="0"/>
        </a:p>
      </dgm:t>
    </dgm:pt>
    <dgm:pt modelId="{129949DA-4A49-D643-9342-2C94A754BC8E}" type="parTrans" cxnId="{C1A8E792-E7BE-1B47-AED1-4AFE13591B0F}">
      <dgm:prSet/>
      <dgm:spPr/>
      <dgm:t>
        <a:bodyPr/>
        <a:lstStyle/>
        <a:p>
          <a:endParaRPr lang="en-US"/>
        </a:p>
      </dgm:t>
    </dgm:pt>
    <dgm:pt modelId="{5D325E35-197B-F14E-85AA-3D8CAF7A87A1}" type="sibTrans" cxnId="{C1A8E792-E7BE-1B47-AED1-4AFE13591B0F}">
      <dgm:prSet/>
      <dgm:spPr/>
      <dgm:t>
        <a:bodyPr/>
        <a:lstStyle/>
        <a:p>
          <a:endParaRPr lang="en-US"/>
        </a:p>
      </dgm:t>
    </dgm:pt>
    <dgm:pt modelId="{EC04E3CE-8A6C-5B47-85DB-E463B9F4AB3D}">
      <dgm:prSet phldrT="[Text]"/>
      <dgm:spPr/>
      <dgm:t>
        <a:bodyPr/>
        <a:lstStyle/>
        <a:p>
          <a:r>
            <a:rPr lang="en-US" dirty="0" smtClean="0"/>
            <a:t>Forms of litter include tin cans, plastic bags, nets, glass bottles etc.  Plastic bags reduce the amount of sunlight available for the aquatic plants to photosynthesize. Large amounts of plastic bags floating about in the sea would cause the population of phytoplankton would decrease. This decrease in the population of producers in the food web would result in a decrease in population of the other organisms living in the same habitat. Plastics bags may cause fish and dolphins to get caught in them. These animals would be unable to hunt due to restricted movement. Hence, their population would decreases whereas the smaller organisms such as the shrimps would thrive, causing a decrease in the population of phytoplankton. </a:t>
          </a:r>
          <a:endParaRPr lang="en-US" dirty="0"/>
        </a:p>
      </dgm:t>
    </dgm:pt>
    <dgm:pt modelId="{5433C3DA-D237-324A-A558-A3A962BF0671}" type="parTrans" cxnId="{2491B89C-60CA-A248-94FE-8CB99A543217}">
      <dgm:prSet/>
      <dgm:spPr/>
      <dgm:t>
        <a:bodyPr/>
        <a:lstStyle/>
        <a:p>
          <a:endParaRPr lang="en-US"/>
        </a:p>
      </dgm:t>
    </dgm:pt>
    <dgm:pt modelId="{A7AA5210-C6BB-CC42-A3D6-C8B5BFF5309B}" type="sibTrans" cxnId="{2491B89C-60CA-A248-94FE-8CB99A543217}">
      <dgm:prSet/>
      <dgm:spPr/>
      <dgm:t>
        <a:bodyPr/>
        <a:lstStyle/>
        <a:p>
          <a:endParaRPr lang="en-US"/>
        </a:p>
      </dgm:t>
    </dgm:pt>
    <dgm:pt modelId="{1AF70D59-0B25-2140-A992-FB74C56CCDC7}">
      <dgm:prSet phldrT="[Text]"/>
      <dgm:spPr/>
      <dgm:t>
        <a:bodyPr/>
        <a:lstStyle/>
        <a:p>
          <a:r>
            <a:rPr lang="en-US" dirty="0" smtClean="0"/>
            <a:t>Effect of prayer items</a:t>
          </a:r>
          <a:endParaRPr lang="en-US" dirty="0"/>
        </a:p>
      </dgm:t>
    </dgm:pt>
    <dgm:pt modelId="{D8ADB70E-38AB-FB48-AEDB-A5642587C969}" type="parTrans" cxnId="{EECC5805-D9F1-BE40-93DD-A777094BBB18}">
      <dgm:prSet/>
      <dgm:spPr/>
      <dgm:t>
        <a:bodyPr/>
        <a:lstStyle/>
        <a:p>
          <a:endParaRPr lang="en-US"/>
        </a:p>
      </dgm:t>
    </dgm:pt>
    <dgm:pt modelId="{36D708C4-8ACB-9242-83A4-91337FEDA3E4}" type="sibTrans" cxnId="{EECC5805-D9F1-BE40-93DD-A777094BBB18}">
      <dgm:prSet/>
      <dgm:spPr/>
      <dgm:t>
        <a:bodyPr/>
        <a:lstStyle/>
        <a:p>
          <a:endParaRPr lang="en-US"/>
        </a:p>
      </dgm:t>
    </dgm:pt>
    <dgm:pt modelId="{3E8F329A-D541-AE4C-862A-AF8DF3672F03}">
      <dgm:prSet phldrT="[Text]"/>
      <dgm:spPr/>
      <dgm:t>
        <a:bodyPr/>
        <a:lstStyle/>
        <a:p>
          <a:r>
            <a:rPr lang="en-US" dirty="0" smtClean="0"/>
            <a:t>Prayer items like joss sticks give out toxins like </a:t>
          </a:r>
          <a:r>
            <a:rPr lang="en-US" dirty="0" err="1" smtClean="0"/>
            <a:t>benzopyrene</a:t>
          </a:r>
          <a:r>
            <a:rPr lang="en-US" dirty="0" smtClean="0"/>
            <a:t> and benzene that are harmful to marine animals. The ash from the burning of incense may be blown into the sea, causing water pollution that may harm the marine animals. Furthermore, in the process of the prayer, plastic bags may also be disposed off in the ocean.</a:t>
          </a:r>
          <a:endParaRPr lang="en-US" dirty="0"/>
        </a:p>
      </dgm:t>
    </dgm:pt>
    <dgm:pt modelId="{FBE808BC-E307-8D46-BFC3-534D61F9A7AF}" type="parTrans" cxnId="{3E699CE1-3482-B648-83F0-3CF5B8A9363F}">
      <dgm:prSet/>
      <dgm:spPr/>
      <dgm:t>
        <a:bodyPr/>
        <a:lstStyle/>
        <a:p>
          <a:endParaRPr lang="en-US"/>
        </a:p>
      </dgm:t>
    </dgm:pt>
    <dgm:pt modelId="{37789D9C-00E3-6E42-8FA3-7DAEB51E367A}" type="sibTrans" cxnId="{3E699CE1-3482-B648-83F0-3CF5B8A9363F}">
      <dgm:prSet/>
      <dgm:spPr/>
      <dgm:t>
        <a:bodyPr/>
        <a:lstStyle/>
        <a:p>
          <a:endParaRPr lang="en-US"/>
        </a:p>
      </dgm:t>
    </dgm:pt>
    <dgm:pt modelId="{094D9BA0-44FE-E64C-AAF4-0F39DE42D550}" type="pres">
      <dgm:prSet presAssocID="{C59CBA11-BCDC-1848-8CDD-96BB61FFA799}" presName="diagram" presStyleCnt="0">
        <dgm:presLayoutVars>
          <dgm:dir/>
          <dgm:resizeHandles val="exact"/>
        </dgm:presLayoutVars>
      </dgm:prSet>
      <dgm:spPr/>
      <dgm:t>
        <a:bodyPr/>
        <a:lstStyle/>
        <a:p>
          <a:endParaRPr lang="en-GB"/>
        </a:p>
      </dgm:t>
    </dgm:pt>
    <dgm:pt modelId="{1FE1D0E6-A5E9-6743-8ADB-06A1E1302226}" type="pres">
      <dgm:prSet presAssocID="{3609D8EE-644E-084F-8CAE-8FB58AB9DC35}" presName="node" presStyleLbl="node1" presStyleIdx="0" presStyleCnt="3" custScaleX="110617" custScaleY="223735">
        <dgm:presLayoutVars>
          <dgm:bulletEnabled val="1"/>
        </dgm:presLayoutVars>
      </dgm:prSet>
      <dgm:spPr/>
      <dgm:t>
        <a:bodyPr/>
        <a:lstStyle/>
        <a:p>
          <a:endParaRPr lang="en-US"/>
        </a:p>
      </dgm:t>
    </dgm:pt>
    <dgm:pt modelId="{691E21C8-66F7-FD46-9CD1-F354E64800C4}" type="pres">
      <dgm:prSet presAssocID="{9A49D728-FE00-AF4D-A793-6EB14CCA9CD1}" presName="sibTrans" presStyleCnt="0"/>
      <dgm:spPr/>
      <dgm:t>
        <a:bodyPr/>
        <a:lstStyle/>
        <a:p>
          <a:endParaRPr lang="en-GB"/>
        </a:p>
      </dgm:t>
    </dgm:pt>
    <dgm:pt modelId="{D16951C8-FFC7-8446-B031-C5B70B9C301F}" type="pres">
      <dgm:prSet presAssocID="{012CA6AB-BECF-9040-BD8D-69011E96C974}" presName="node" presStyleLbl="node1" presStyleIdx="1" presStyleCnt="3" custScaleX="134686" custScaleY="223735">
        <dgm:presLayoutVars>
          <dgm:bulletEnabled val="1"/>
        </dgm:presLayoutVars>
      </dgm:prSet>
      <dgm:spPr/>
      <dgm:t>
        <a:bodyPr/>
        <a:lstStyle/>
        <a:p>
          <a:endParaRPr lang="en-US"/>
        </a:p>
      </dgm:t>
    </dgm:pt>
    <dgm:pt modelId="{FCBBE6F7-0835-B14E-AD80-3585AADCAD02}" type="pres">
      <dgm:prSet presAssocID="{5D325E35-197B-F14E-85AA-3D8CAF7A87A1}" presName="sibTrans" presStyleCnt="0"/>
      <dgm:spPr/>
      <dgm:t>
        <a:bodyPr/>
        <a:lstStyle/>
        <a:p>
          <a:endParaRPr lang="en-GB"/>
        </a:p>
      </dgm:t>
    </dgm:pt>
    <dgm:pt modelId="{E1FC4716-4A3C-A646-80F1-184C783B89E0}" type="pres">
      <dgm:prSet presAssocID="{1AF70D59-0B25-2140-A992-FB74C56CCDC7}" presName="node" presStyleLbl="node1" presStyleIdx="2" presStyleCnt="3" custScaleX="71543" custScaleY="224084">
        <dgm:presLayoutVars>
          <dgm:bulletEnabled val="1"/>
        </dgm:presLayoutVars>
      </dgm:prSet>
      <dgm:spPr/>
      <dgm:t>
        <a:bodyPr/>
        <a:lstStyle/>
        <a:p>
          <a:endParaRPr lang="en-US"/>
        </a:p>
      </dgm:t>
    </dgm:pt>
  </dgm:ptLst>
  <dgm:cxnLst>
    <dgm:cxn modelId="{3E699CE1-3482-B648-83F0-3CF5B8A9363F}" srcId="{1AF70D59-0B25-2140-A992-FB74C56CCDC7}" destId="{3E8F329A-D541-AE4C-862A-AF8DF3672F03}" srcOrd="0" destOrd="0" parTransId="{FBE808BC-E307-8D46-BFC3-534D61F9A7AF}" sibTransId="{37789D9C-00E3-6E42-8FA3-7DAEB51E367A}"/>
    <dgm:cxn modelId="{45D364D9-73C9-354F-9485-61A766A99F48}" srcId="{3609D8EE-644E-084F-8CAE-8FB58AB9DC35}" destId="{4F7D63E7-0E9B-7B4A-B080-314DEB47BAA7}" srcOrd="1" destOrd="0" parTransId="{C6CE9BF1-FB7A-9B40-8C3C-B4F167C8F768}" sibTransId="{7F126E15-0FB8-5147-9502-0269210C0AFB}"/>
    <dgm:cxn modelId="{D5393E54-02C8-6F4A-B188-93F73921E5FA}" type="presOf" srcId="{EC04E3CE-8A6C-5B47-85DB-E463B9F4AB3D}" destId="{D16951C8-FFC7-8446-B031-C5B70B9C301F}" srcOrd="0" destOrd="1" presId="urn:microsoft.com/office/officeart/2005/8/layout/default"/>
    <dgm:cxn modelId="{815F14FD-56F9-234C-88AE-23CFEF8678EA}" type="presOf" srcId="{4F7D63E7-0E9B-7B4A-B080-314DEB47BAA7}" destId="{1FE1D0E6-A5E9-6743-8ADB-06A1E1302226}" srcOrd="0" destOrd="2" presId="urn:microsoft.com/office/officeart/2005/8/layout/default"/>
    <dgm:cxn modelId="{08CF26CF-434C-4645-B3EA-10D84D947730}" type="presOf" srcId="{012CA6AB-BECF-9040-BD8D-69011E96C974}" destId="{D16951C8-FFC7-8446-B031-C5B70B9C301F}" srcOrd="0" destOrd="0" presId="urn:microsoft.com/office/officeart/2005/8/layout/default"/>
    <dgm:cxn modelId="{13D5D6CC-D259-804D-A49B-2A2BCBE32DA6}" type="presOf" srcId="{1AF70D59-0B25-2140-A992-FB74C56CCDC7}" destId="{E1FC4716-4A3C-A646-80F1-184C783B89E0}" srcOrd="0" destOrd="0" presId="urn:microsoft.com/office/officeart/2005/8/layout/default"/>
    <dgm:cxn modelId="{BA29545E-88A4-CF4D-B540-63D4787E84DD}" type="presOf" srcId="{C59CBA11-BCDC-1848-8CDD-96BB61FFA799}" destId="{094D9BA0-44FE-E64C-AAF4-0F39DE42D550}" srcOrd="0" destOrd="0" presId="urn:microsoft.com/office/officeart/2005/8/layout/default"/>
    <dgm:cxn modelId="{271F4EEE-9B25-5246-9C43-490E36E70D84}" srcId="{3609D8EE-644E-084F-8CAE-8FB58AB9DC35}" destId="{8A3045C7-F009-E046-B814-A245DAB3A32B}" srcOrd="0" destOrd="0" parTransId="{5D426432-85E5-E946-B04A-33BB87AEBF41}" sibTransId="{730479EB-E682-FC49-B7EC-9746710566D9}"/>
    <dgm:cxn modelId="{06BD5EBD-972E-D344-B1EA-DF02E390DD05}" type="presOf" srcId="{3E8F329A-D541-AE4C-862A-AF8DF3672F03}" destId="{E1FC4716-4A3C-A646-80F1-184C783B89E0}" srcOrd="0" destOrd="1" presId="urn:microsoft.com/office/officeart/2005/8/layout/default"/>
    <dgm:cxn modelId="{CCBD0D7D-87A4-9F4A-900E-BADF301BF9FD}" type="presOf" srcId="{3609D8EE-644E-084F-8CAE-8FB58AB9DC35}" destId="{1FE1D0E6-A5E9-6743-8ADB-06A1E1302226}" srcOrd="0" destOrd="0" presId="urn:microsoft.com/office/officeart/2005/8/layout/default"/>
    <dgm:cxn modelId="{EE4A4E8D-7D91-DE4F-B347-CB05D7C1AE11}" type="presOf" srcId="{8A3045C7-F009-E046-B814-A245DAB3A32B}" destId="{1FE1D0E6-A5E9-6743-8ADB-06A1E1302226}" srcOrd="0" destOrd="1" presId="urn:microsoft.com/office/officeart/2005/8/layout/default"/>
    <dgm:cxn modelId="{244C02DB-6440-6D48-B904-548B3134FB08}" srcId="{C59CBA11-BCDC-1848-8CDD-96BB61FFA799}" destId="{3609D8EE-644E-084F-8CAE-8FB58AB9DC35}" srcOrd="0" destOrd="0" parTransId="{5B7B43F1-7C4C-4A4F-9877-B71F2089A4BC}" sibTransId="{9A49D728-FE00-AF4D-A793-6EB14CCA9CD1}"/>
    <dgm:cxn modelId="{C1A8E792-E7BE-1B47-AED1-4AFE13591B0F}" srcId="{C59CBA11-BCDC-1848-8CDD-96BB61FFA799}" destId="{012CA6AB-BECF-9040-BD8D-69011E96C974}" srcOrd="1" destOrd="0" parTransId="{129949DA-4A49-D643-9342-2C94A754BC8E}" sibTransId="{5D325E35-197B-F14E-85AA-3D8CAF7A87A1}"/>
    <dgm:cxn modelId="{2491B89C-60CA-A248-94FE-8CB99A543217}" srcId="{012CA6AB-BECF-9040-BD8D-69011E96C974}" destId="{EC04E3CE-8A6C-5B47-85DB-E463B9F4AB3D}" srcOrd="0" destOrd="0" parTransId="{5433C3DA-D237-324A-A558-A3A962BF0671}" sibTransId="{A7AA5210-C6BB-CC42-A3D6-C8B5BFF5309B}"/>
    <dgm:cxn modelId="{EECC5805-D9F1-BE40-93DD-A777094BBB18}" srcId="{C59CBA11-BCDC-1848-8CDD-96BB61FFA799}" destId="{1AF70D59-0B25-2140-A992-FB74C56CCDC7}" srcOrd="2" destOrd="0" parTransId="{D8ADB70E-38AB-FB48-AEDB-A5642587C969}" sibTransId="{36D708C4-8ACB-9242-83A4-91337FEDA3E4}"/>
    <dgm:cxn modelId="{189B82C0-2537-D045-8A95-2EEF77E5259C}" type="presParOf" srcId="{094D9BA0-44FE-E64C-AAF4-0F39DE42D550}" destId="{1FE1D0E6-A5E9-6743-8ADB-06A1E1302226}" srcOrd="0" destOrd="0" presId="urn:microsoft.com/office/officeart/2005/8/layout/default"/>
    <dgm:cxn modelId="{134034B6-D5B9-8D43-B6C3-D9620AA9A866}" type="presParOf" srcId="{094D9BA0-44FE-E64C-AAF4-0F39DE42D550}" destId="{691E21C8-66F7-FD46-9CD1-F354E64800C4}" srcOrd="1" destOrd="0" presId="urn:microsoft.com/office/officeart/2005/8/layout/default"/>
    <dgm:cxn modelId="{78DD4C93-D43D-8040-9338-CF8441234C57}" type="presParOf" srcId="{094D9BA0-44FE-E64C-AAF4-0F39DE42D550}" destId="{D16951C8-FFC7-8446-B031-C5B70B9C301F}" srcOrd="2" destOrd="0" presId="urn:microsoft.com/office/officeart/2005/8/layout/default"/>
    <dgm:cxn modelId="{87ED5664-39A4-AD4F-A053-D0DE91FEC39B}" type="presParOf" srcId="{094D9BA0-44FE-E64C-AAF4-0F39DE42D550}" destId="{FCBBE6F7-0835-B14E-AD80-3585AADCAD02}" srcOrd="3" destOrd="0" presId="urn:microsoft.com/office/officeart/2005/8/layout/default"/>
    <dgm:cxn modelId="{C92AD137-A52A-C544-BEC5-C8237CB15F03}" type="presParOf" srcId="{094D9BA0-44FE-E64C-AAF4-0F39DE42D550}" destId="{E1FC4716-4A3C-A646-80F1-184C783B89E0}" srcOrd="4" destOrd="0" presId="urn:microsoft.com/office/officeart/2005/8/layout/default"/>
  </dgm:cxnLst>
  <dgm:bg/>
  <dgm:whole/>
</dgm:dataModel>
</file>

<file path=ppt/diagrams/data4.xml><?xml version="1.0" encoding="utf-8"?>
<dgm:dataModel xmlns:dgm="http://schemas.openxmlformats.org/drawingml/2006/diagram" xmlns:a="http://schemas.openxmlformats.org/drawingml/2006/main">
  <dgm:ptLst>
    <dgm:pt modelId="{C46BE3C3-740A-F540-9C5B-0CAE009BDA03}" type="doc">
      <dgm:prSet loTypeId="urn:microsoft.com/office/officeart/2005/8/layout/default" loCatId="list" qsTypeId="urn:microsoft.com/office/officeart/2005/8/quickstyle/simple4" qsCatId="simple" csTypeId="urn:microsoft.com/office/officeart/2005/8/colors/accent5_2" csCatId="accent5" phldr="1"/>
      <dgm:spPr/>
      <dgm:t>
        <a:bodyPr/>
        <a:lstStyle/>
        <a:p>
          <a:endParaRPr lang="en-US"/>
        </a:p>
      </dgm:t>
    </dgm:pt>
    <dgm:pt modelId="{A2BF478F-8341-5449-BD04-A67676F164B1}">
      <dgm:prSet phldrT="[Text]"/>
      <dgm:spPr/>
      <dgm:t>
        <a:bodyPr/>
        <a:lstStyle/>
        <a:p>
          <a:r>
            <a:rPr lang="en-US" dirty="0" smtClean="0"/>
            <a:t>Measures against sources of pollution</a:t>
          </a:r>
          <a:endParaRPr lang="en-US" dirty="0"/>
        </a:p>
      </dgm:t>
    </dgm:pt>
    <dgm:pt modelId="{51E26D85-C7FF-AA41-AC10-A965429EA226}" type="parTrans" cxnId="{A7852E66-F0AB-2B4C-8E6C-F4A14BBDEA85}">
      <dgm:prSet/>
      <dgm:spPr/>
      <dgm:t>
        <a:bodyPr/>
        <a:lstStyle/>
        <a:p>
          <a:endParaRPr lang="en-US"/>
        </a:p>
      </dgm:t>
    </dgm:pt>
    <dgm:pt modelId="{9AA2DB7C-7902-734F-AE32-396CEF420B37}" type="sibTrans" cxnId="{A7852E66-F0AB-2B4C-8E6C-F4A14BBDEA85}">
      <dgm:prSet/>
      <dgm:spPr/>
      <dgm:t>
        <a:bodyPr/>
        <a:lstStyle/>
        <a:p>
          <a:endParaRPr lang="en-US"/>
        </a:p>
      </dgm:t>
    </dgm:pt>
    <dgm:pt modelId="{C71ABD58-32B5-9B4E-8EDF-5C77E4429A72}">
      <dgm:prSet phldrT="[Text]"/>
      <dgm:spPr/>
      <dgm:t>
        <a:bodyPr/>
        <a:lstStyle/>
        <a:p>
          <a:r>
            <a:rPr lang="en-US" dirty="0" smtClean="0"/>
            <a:t>Increase number of volunteers to clean up beaches</a:t>
          </a:r>
          <a:endParaRPr lang="en-US" dirty="0"/>
        </a:p>
      </dgm:t>
    </dgm:pt>
    <dgm:pt modelId="{AD673F62-E5DF-364A-A4BE-757CF9E11506}" type="parTrans" cxnId="{BA7FA9ED-05C5-7143-BB09-166DD00257FB}">
      <dgm:prSet/>
      <dgm:spPr/>
      <dgm:t>
        <a:bodyPr/>
        <a:lstStyle/>
        <a:p>
          <a:endParaRPr lang="en-US"/>
        </a:p>
      </dgm:t>
    </dgm:pt>
    <dgm:pt modelId="{31543481-6F5D-174F-A49F-79899882DF55}" type="sibTrans" cxnId="{BA7FA9ED-05C5-7143-BB09-166DD00257FB}">
      <dgm:prSet/>
      <dgm:spPr/>
      <dgm:t>
        <a:bodyPr/>
        <a:lstStyle/>
        <a:p>
          <a:endParaRPr lang="en-US"/>
        </a:p>
      </dgm:t>
    </dgm:pt>
    <dgm:pt modelId="{1D7E3895-3ED6-B043-AA03-86DE6D42CF27}">
      <dgm:prSet phldrT="[Text]"/>
      <dgm:spPr/>
      <dgm:t>
        <a:bodyPr/>
        <a:lstStyle/>
        <a:p>
          <a:r>
            <a:rPr lang="en-US" dirty="0" smtClean="0"/>
            <a:t>Raise public awareness of harmful effects to the environment and marine wildlife</a:t>
          </a:r>
          <a:endParaRPr lang="en-US" dirty="0"/>
        </a:p>
      </dgm:t>
    </dgm:pt>
    <dgm:pt modelId="{4B972B01-188D-9142-9EEC-F2C8D8599B6B}" type="parTrans" cxnId="{298AD228-7EF4-CC40-B796-56FC62D4CA79}">
      <dgm:prSet/>
      <dgm:spPr/>
      <dgm:t>
        <a:bodyPr/>
        <a:lstStyle/>
        <a:p>
          <a:endParaRPr lang="en-US"/>
        </a:p>
      </dgm:t>
    </dgm:pt>
    <dgm:pt modelId="{FBB81C1F-7979-A34B-9BF7-90478A1553F2}" type="sibTrans" cxnId="{298AD228-7EF4-CC40-B796-56FC62D4CA79}">
      <dgm:prSet/>
      <dgm:spPr/>
      <dgm:t>
        <a:bodyPr/>
        <a:lstStyle/>
        <a:p>
          <a:endParaRPr lang="en-US"/>
        </a:p>
      </dgm:t>
    </dgm:pt>
    <dgm:pt modelId="{59898178-521C-DB4A-8F3C-16D0A235F1EA}">
      <dgm:prSet phldrT="[Text]"/>
      <dgm:spPr/>
      <dgm:t>
        <a:bodyPr/>
        <a:lstStyle/>
        <a:p>
          <a:r>
            <a:rPr lang="en-US" dirty="0" smtClean="0"/>
            <a:t>Impose larger fines on people who litter into the ocean and boat owners owning boats that emit pollutants</a:t>
          </a:r>
          <a:endParaRPr lang="en-US" dirty="0"/>
        </a:p>
      </dgm:t>
    </dgm:pt>
    <dgm:pt modelId="{24F415CB-636B-A74F-9A4A-1AD52CF98DEE}" type="parTrans" cxnId="{04FCBB9D-B840-7C47-BFB1-0B6CA413F2DA}">
      <dgm:prSet/>
      <dgm:spPr/>
      <dgm:t>
        <a:bodyPr/>
        <a:lstStyle/>
        <a:p>
          <a:endParaRPr lang="en-US"/>
        </a:p>
      </dgm:t>
    </dgm:pt>
    <dgm:pt modelId="{F9E93658-680E-5443-9E5B-62EA5C28722D}" type="sibTrans" cxnId="{04FCBB9D-B840-7C47-BFB1-0B6CA413F2DA}">
      <dgm:prSet/>
      <dgm:spPr/>
      <dgm:t>
        <a:bodyPr/>
        <a:lstStyle/>
        <a:p>
          <a:endParaRPr lang="en-US"/>
        </a:p>
      </dgm:t>
    </dgm:pt>
    <dgm:pt modelId="{4E464A6D-F227-364A-8FC0-381E33A714FB}">
      <dgm:prSet phldrT="[Text]"/>
      <dgm:spPr/>
      <dgm:t>
        <a:bodyPr/>
        <a:lstStyle/>
        <a:p>
          <a:r>
            <a:rPr lang="en-US" dirty="0" smtClean="0"/>
            <a:t>Increase boat tax to discourage people from owning private boats</a:t>
          </a:r>
          <a:endParaRPr lang="en-US" dirty="0"/>
        </a:p>
      </dgm:t>
    </dgm:pt>
    <dgm:pt modelId="{FB772918-F22D-9746-A9E0-D2BACE99960B}" type="parTrans" cxnId="{B63947F7-CAE4-EA49-8E9A-9611830D4CCE}">
      <dgm:prSet/>
      <dgm:spPr/>
      <dgm:t>
        <a:bodyPr/>
        <a:lstStyle/>
        <a:p>
          <a:endParaRPr lang="en-US"/>
        </a:p>
      </dgm:t>
    </dgm:pt>
    <dgm:pt modelId="{4183D3AC-303F-D84B-A413-0D080B906319}" type="sibTrans" cxnId="{B63947F7-CAE4-EA49-8E9A-9611830D4CCE}">
      <dgm:prSet/>
      <dgm:spPr/>
      <dgm:t>
        <a:bodyPr/>
        <a:lstStyle/>
        <a:p>
          <a:endParaRPr lang="en-US"/>
        </a:p>
      </dgm:t>
    </dgm:pt>
    <dgm:pt modelId="{13A903AC-67B1-3C43-8E79-EE39DD3A0382}">
      <dgm:prSet phldrT="[Text]"/>
      <dgm:spPr/>
      <dgm:t>
        <a:bodyPr/>
        <a:lstStyle/>
        <a:p>
          <a:r>
            <a:rPr lang="en-US" dirty="0" smtClean="0"/>
            <a:t>Increase number of patrols around the islands to apprehend people who litter in the ocean and boat owners with boats that emit pollutants</a:t>
          </a:r>
          <a:endParaRPr lang="en-US" dirty="0"/>
        </a:p>
      </dgm:t>
    </dgm:pt>
    <dgm:pt modelId="{1BAFF463-79F0-1948-90E0-EC4D7FB0A730}" type="parTrans" cxnId="{35217BBE-A5E6-3343-A607-2E3BE04C0DEA}">
      <dgm:prSet/>
      <dgm:spPr/>
      <dgm:t>
        <a:bodyPr/>
        <a:lstStyle/>
        <a:p>
          <a:endParaRPr lang="en-US"/>
        </a:p>
      </dgm:t>
    </dgm:pt>
    <dgm:pt modelId="{228B18B6-2060-2D4F-A712-3CDD47137F4B}" type="sibTrans" cxnId="{35217BBE-A5E6-3343-A607-2E3BE04C0DEA}">
      <dgm:prSet/>
      <dgm:spPr/>
      <dgm:t>
        <a:bodyPr/>
        <a:lstStyle/>
        <a:p>
          <a:endParaRPr lang="en-US"/>
        </a:p>
      </dgm:t>
    </dgm:pt>
    <dgm:pt modelId="{6763ED26-E7BE-9F47-B2F4-31EEFE23D6C3}" type="pres">
      <dgm:prSet presAssocID="{C46BE3C3-740A-F540-9C5B-0CAE009BDA03}" presName="diagram" presStyleCnt="0">
        <dgm:presLayoutVars>
          <dgm:dir/>
          <dgm:resizeHandles val="exact"/>
        </dgm:presLayoutVars>
      </dgm:prSet>
      <dgm:spPr/>
      <dgm:t>
        <a:bodyPr/>
        <a:lstStyle/>
        <a:p>
          <a:endParaRPr lang="en-GB"/>
        </a:p>
      </dgm:t>
    </dgm:pt>
    <dgm:pt modelId="{ED62A65E-F55A-1B47-BD55-3757B0B0874F}" type="pres">
      <dgm:prSet presAssocID="{A2BF478F-8341-5449-BD04-A67676F164B1}" presName="node" presStyleLbl="node1" presStyleIdx="0" presStyleCnt="1" custScaleY="127396">
        <dgm:presLayoutVars>
          <dgm:bulletEnabled val="1"/>
        </dgm:presLayoutVars>
      </dgm:prSet>
      <dgm:spPr/>
      <dgm:t>
        <a:bodyPr/>
        <a:lstStyle/>
        <a:p>
          <a:endParaRPr lang="en-US"/>
        </a:p>
      </dgm:t>
    </dgm:pt>
  </dgm:ptLst>
  <dgm:cxnLst>
    <dgm:cxn modelId="{8E44EB74-4656-5641-B016-73C0A727E721}" type="presOf" srcId="{C46BE3C3-740A-F540-9C5B-0CAE009BDA03}" destId="{6763ED26-E7BE-9F47-B2F4-31EEFE23D6C3}" srcOrd="0" destOrd="0" presId="urn:microsoft.com/office/officeart/2005/8/layout/default"/>
    <dgm:cxn modelId="{F00ED1C5-B992-9E43-BEBC-F062C30AD6A3}" type="presOf" srcId="{13A903AC-67B1-3C43-8E79-EE39DD3A0382}" destId="{ED62A65E-F55A-1B47-BD55-3757B0B0874F}" srcOrd="0" destOrd="5" presId="urn:microsoft.com/office/officeart/2005/8/layout/default"/>
    <dgm:cxn modelId="{B1F62E8C-6E0F-B24B-B47A-7F3352C94ACB}" type="presOf" srcId="{4E464A6D-F227-364A-8FC0-381E33A714FB}" destId="{ED62A65E-F55A-1B47-BD55-3757B0B0874F}" srcOrd="0" destOrd="4" presId="urn:microsoft.com/office/officeart/2005/8/layout/default"/>
    <dgm:cxn modelId="{298AD228-7EF4-CC40-B796-56FC62D4CA79}" srcId="{A2BF478F-8341-5449-BD04-A67676F164B1}" destId="{1D7E3895-3ED6-B043-AA03-86DE6D42CF27}" srcOrd="1" destOrd="0" parTransId="{4B972B01-188D-9142-9EEC-F2C8D8599B6B}" sibTransId="{FBB81C1F-7979-A34B-9BF7-90478A1553F2}"/>
    <dgm:cxn modelId="{0A9E701B-38A5-BA4A-AA6D-B4ED4E34776E}" type="presOf" srcId="{1D7E3895-3ED6-B043-AA03-86DE6D42CF27}" destId="{ED62A65E-F55A-1B47-BD55-3757B0B0874F}" srcOrd="0" destOrd="2" presId="urn:microsoft.com/office/officeart/2005/8/layout/default"/>
    <dgm:cxn modelId="{BA7FA9ED-05C5-7143-BB09-166DD00257FB}" srcId="{A2BF478F-8341-5449-BD04-A67676F164B1}" destId="{C71ABD58-32B5-9B4E-8EDF-5C77E4429A72}" srcOrd="0" destOrd="0" parTransId="{AD673F62-E5DF-364A-A4BE-757CF9E11506}" sibTransId="{31543481-6F5D-174F-A49F-79899882DF55}"/>
    <dgm:cxn modelId="{35217BBE-A5E6-3343-A607-2E3BE04C0DEA}" srcId="{A2BF478F-8341-5449-BD04-A67676F164B1}" destId="{13A903AC-67B1-3C43-8E79-EE39DD3A0382}" srcOrd="4" destOrd="0" parTransId="{1BAFF463-79F0-1948-90E0-EC4D7FB0A730}" sibTransId="{228B18B6-2060-2D4F-A712-3CDD47137F4B}"/>
    <dgm:cxn modelId="{48065CAF-1387-A04F-87D9-76BD76C98A94}" type="presOf" srcId="{C71ABD58-32B5-9B4E-8EDF-5C77E4429A72}" destId="{ED62A65E-F55A-1B47-BD55-3757B0B0874F}" srcOrd="0" destOrd="1" presId="urn:microsoft.com/office/officeart/2005/8/layout/default"/>
    <dgm:cxn modelId="{A7852E66-F0AB-2B4C-8E6C-F4A14BBDEA85}" srcId="{C46BE3C3-740A-F540-9C5B-0CAE009BDA03}" destId="{A2BF478F-8341-5449-BD04-A67676F164B1}" srcOrd="0" destOrd="0" parTransId="{51E26D85-C7FF-AA41-AC10-A965429EA226}" sibTransId="{9AA2DB7C-7902-734F-AE32-396CEF420B37}"/>
    <dgm:cxn modelId="{04FCBB9D-B840-7C47-BFB1-0B6CA413F2DA}" srcId="{A2BF478F-8341-5449-BD04-A67676F164B1}" destId="{59898178-521C-DB4A-8F3C-16D0A235F1EA}" srcOrd="2" destOrd="0" parTransId="{24F415CB-636B-A74F-9A4A-1AD52CF98DEE}" sibTransId="{F9E93658-680E-5443-9E5B-62EA5C28722D}"/>
    <dgm:cxn modelId="{19913696-2A6D-2744-9CCF-285FECEA90E7}" type="presOf" srcId="{59898178-521C-DB4A-8F3C-16D0A235F1EA}" destId="{ED62A65E-F55A-1B47-BD55-3757B0B0874F}" srcOrd="0" destOrd="3" presId="urn:microsoft.com/office/officeart/2005/8/layout/default"/>
    <dgm:cxn modelId="{380A30B7-9589-B049-839A-820A099FF15D}" type="presOf" srcId="{A2BF478F-8341-5449-BD04-A67676F164B1}" destId="{ED62A65E-F55A-1B47-BD55-3757B0B0874F}" srcOrd="0" destOrd="0" presId="urn:microsoft.com/office/officeart/2005/8/layout/default"/>
    <dgm:cxn modelId="{B63947F7-CAE4-EA49-8E9A-9611830D4CCE}" srcId="{A2BF478F-8341-5449-BD04-A67676F164B1}" destId="{4E464A6D-F227-364A-8FC0-381E33A714FB}" srcOrd="3" destOrd="0" parTransId="{FB772918-F22D-9746-A9E0-D2BACE99960B}" sibTransId="{4183D3AC-303F-D84B-A413-0D080B906319}"/>
    <dgm:cxn modelId="{1C037730-F1E1-7042-8C1C-A7018EFE9DE6}" type="presParOf" srcId="{6763ED26-E7BE-9F47-B2F4-31EEFE23D6C3}" destId="{ED62A65E-F55A-1B47-BD55-3757B0B0874F}" srcOrd="0" destOrd="0" presId="urn:microsoft.com/office/officeart/2005/8/layout/default"/>
  </dgm:cxnLst>
  <dgm:bg/>
  <dgm:whole/>
</dgm:dataModel>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83738" y="6419880"/>
            <a:ext cx="25882362" cy="4429811"/>
          </a:xfrm>
        </p:spPr>
        <p:txBody>
          <a:bodyPr/>
          <a:lstStyle/>
          <a:p>
            <a:r>
              <a:rPr lang="en-US" smtClean="0"/>
              <a:t>Click to edit Master title style</a:t>
            </a:r>
            <a:endParaRPr lang="en-GB"/>
          </a:p>
        </p:txBody>
      </p:sp>
      <p:sp>
        <p:nvSpPr>
          <p:cNvPr id="3" name="Subtitle 2"/>
          <p:cNvSpPr>
            <a:spLocks noGrp="1"/>
          </p:cNvSpPr>
          <p:nvPr>
            <p:ph type="subTitle" idx="1"/>
          </p:nvPr>
        </p:nvSpPr>
        <p:spPr>
          <a:xfrm>
            <a:off x="4567476" y="11710776"/>
            <a:ext cx="21314887" cy="5281330"/>
          </a:xfrm>
        </p:spPr>
        <p:txBody>
          <a:bodyPr/>
          <a:lstStyle>
            <a:lvl1pPr marL="0" indent="0" algn="ctr">
              <a:buNone/>
              <a:defRPr>
                <a:solidFill>
                  <a:schemeClr val="tx1">
                    <a:tint val="75000"/>
                  </a:schemeClr>
                </a:solidFill>
              </a:defRPr>
            </a:lvl1pPr>
            <a:lvl2pPr marL="1460434" indent="0" algn="ctr">
              <a:buNone/>
              <a:defRPr>
                <a:solidFill>
                  <a:schemeClr val="tx1">
                    <a:tint val="75000"/>
                  </a:schemeClr>
                </a:solidFill>
              </a:defRPr>
            </a:lvl2pPr>
            <a:lvl3pPr marL="2920868" indent="0" algn="ctr">
              <a:buNone/>
              <a:defRPr>
                <a:solidFill>
                  <a:schemeClr val="tx1">
                    <a:tint val="75000"/>
                  </a:schemeClr>
                </a:solidFill>
              </a:defRPr>
            </a:lvl3pPr>
            <a:lvl4pPr marL="4381302" indent="0" algn="ctr">
              <a:buNone/>
              <a:defRPr>
                <a:solidFill>
                  <a:schemeClr val="tx1">
                    <a:tint val="75000"/>
                  </a:schemeClr>
                </a:solidFill>
              </a:defRPr>
            </a:lvl4pPr>
            <a:lvl5pPr marL="5841736" indent="0" algn="ctr">
              <a:buNone/>
              <a:defRPr>
                <a:solidFill>
                  <a:schemeClr val="tx1">
                    <a:tint val="75000"/>
                  </a:schemeClr>
                </a:solidFill>
              </a:defRPr>
            </a:lvl5pPr>
            <a:lvl6pPr marL="7302170" indent="0" algn="ctr">
              <a:buNone/>
              <a:defRPr>
                <a:solidFill>
                  <a:schemeClr val="tx1">
                    <a:tint val="75000"/>
                  </a:schemeClr>
                </a:solidFill>
              </a:defRPr>
            </a:lvl6pPr>
            <a:lvl7pPr marL="8762604" indent="0" algn="ctr">
              <a:buNone/>
              <a:defRPr>
                <a:solidFill>
                  <a:schemeClr val="tx1">
                    <a:tint val="75000"/>
                  </a:schemeClr>
                </a:solidFill>
              </a:defRPr>
            </a:lvl7pPr>
            <a:lvl8pPr marL="10223038" indent="0" algn="ctr">
              <a:buNone/>
              <a:defRPr>
                <a:solidFill>
                  <a:schemeClr val="tx1">
                    <a:tint val="75000"/>
                  </a:schemeClr>
                </a:solidFill>
              </a:defRPr>
            </a:lvl8pPr>
            <a:lvl9pPr marL="11683472"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DC5AF11-A9D7-4F57-B3D6-EB0885DD2B5A}" type="datetimeFigureOut">
              <a:rPr lang="en-US" smtClean="0"/>
              <a:pPr/>
              <a:t>6/7/2009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AEC363-44C1-44EC-9C84-6985B2B2D59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C5AF11-A9D7-4F57-B3D6-EB0885DD2B5A}" type="datetimeFigureOut">
              <a:rPr lang="en-US" smtClean="0"/>
              <a:pPr/>
              <a:t>6/7/2009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AEC363-44C1-44EC-9C84-6985B2B2D59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076132" y="827603"/>
            <a:ext cx="6851214" cy="1763313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2492" y="827603"/>
            <a:ext cx="20046143" cy="176331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C5AF11-A9D7-4F57-B3D6-EB0885DD2B5A}" type="datetimeFigureOut">
              <a:rPr lang="en-US" smtClean="0"/>
              <a:pPr/>
              <a:t>6/7/2009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AEC363-44C1-44EC-9C84-6985B2B2D59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DC5AF11-A9D7-4F57-B3D6-EB0885DD2B5A}" type="datetimeFigureOut">
              <a:rPr lang="en-US" smtClean="0"/>
              <a:pPr/>
              <a:t>6/7/2009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AEC363-44C1-44EC-9C84-6985B2B2D59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05328" y="13279868"/>
            <a:ext cx="25882362" cy="4104512"/>
          </a:xfrm>
        </p:spPr>
        <p:txBody>
          <a:bodyPr anchor="t"/>
          <a:lstStyle>
            <a:lvl1pPr algn="l">
              <a:defRPr sz="12800" b="1" cap="all"/>
            </a:lvl1pPr>
          </a:lstStyle>
          <a:p>
            <a:r>
              <a:rPr lang="en-US" smtClean="0"/>
              <a:t>Click to edit Master title style</a:t>
            </a:r>
            <a:endParaRPr lang="en-GB"/>
          </a:p>
        </p:txBody>
      </p:sp>
      <p:sp>
        <p:nvSpPr>
          <p:cNvPr id="3" name="Text Placeholder 2"/>
          <p:cNvSpPr>
            <a:spLocks noGrp="1"/>
          </p:cNvSpPr>
          <p:nvPr>
            <p:ph type="body" idx="1"/>
          </p:nvPr>
        </p:nvSpPr>
        <p:spPr>
          <a:xfrm>
            <a:off x="2405328" y="8759166"/>
            <a:ext cx="25882362" cy="4520702"/>
          </a:xfrm>
        </p:spPr>
        <p:txBody>
          <a:bodyPr anchor="b"/>
          <a:lstStyle>
            <a:lvl1pPr marL="0" indent="0">
              <a:buNone/>
              <a:defRPr sz="6400">
                <a:solidFill>
                  <a:schemeClr val="tx1">
                    <a:tint val="75000"/>
                  </a:schemeClr>
                </a:solidFill>
              </a:defRPr>
            </a:lvl1pPr>
            <a:lvl2pPr marL="1460434" indent="0">
              <a:buNone/>
              <a:defRPr sz="5700">
                <a:solidFill>
                  <a:schemeClr val="tx1">
                    <a:tint val="75000"/>
                  </a:schemeClr>
                </a:solidFill>
              </a:defRPr>
            </a:lvl2pPr>
            <a:lvl3pPr marL="2920868" indent="0">
              <a:buNone/>
              <a:defRPr sz="5100">
                <a:solidFill>
                  <a:schemeClr val="tx1">
                    <a:tint val="75000"/>
                  </a:schemeClr>
                </a:solidFill>
              </a:defRPr>
            </a:lvl3pPr>
            <a:lvl4pPr marL="4381302" indent="0">
              <a:buNone/>
              <a:defRPr sz="4500">
                <a:solidFill>
                  <a:schemeClr val="tx1">
                    <a:tint val="75000"/>
                  </a:schemeClr>
                </a:solidFill>
              </a:defRPr>
            </a:lvl4pPr>
            <a:lvl5pPr marL="5841736" indent="0">
              <a:buNone/>
              <a:defRPr sz="4500">
                <a:solidFill>
                  <a:schemeClr val="tx1">
                    <a:tint val="75000"/>
                  </a:schemeClr>
                </a:solidFill>
              </a:defRPr>
            </a:lvl5pPr>
            <a:lvl6pPr marL="7302170" indent="0">
              <a:buNone/>
              <a:defRPr sz="4500">
                <a:solidFill>
                  <a:schemeClr val="tx1">
                    <a:tint val="75000"/>
                  </a:schemeClr>
                </a:solidFill>
              </a:defRPr>
            </a:lvl6pPr>
            <a:lvl7pPr marL="8762604" indent="0">
              <a:buNone/>
              <a:defRPr sz="4500">
                <a:solidFill>
                  <a:schemeClr val="tx1">
                    <a:tint val="75000"/>
                  </a:schemeClr>
                </a:solidFill>
              </a:defRPr>
            </a:lvl7pPr>
            <a:lvl8pPr marL="10223038" indent="0">
              <a:buNone/>
              <a:defRPr sz="4500">
                <a:solidFill>
                  <a:schemeClr val="tx1">
                    <a:tint val="75000"/>
                  </a:schemeClr>
                </a:solidFill>
              </a:defRPr>
            </a:lvl8pPr>
            <a:lvl9pPr marL="11683472"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C5AF11-A9D7-4F57-B3D6-EB0885DD2B5A}" type="datetimeFigureOut">
              <a:rPr lang="en-US" smtClean="0"/>
              <a:pPr/>
              <a:t>6/7/2009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AEC363-44C1-44EC-9C84-6985B2B2D59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22492" y="4822086"/>
            <a:ext cx="13448678" cy="13638654"/>
          </a:xfrm>
        </p:spPr>
        <p:txBody>
          <a:bodyPr/>
          <a:lstStyle>
            <a:lvl1pPr>
              <a:defRPr sz="8900"/>
            </a:lvl1pPr>
            <a:lvl2pPr>
              <a:defRPr sz="7700"/>
            </a:lvl2pPr>
            <a:lvl3pPr>
              <a:defRPr sz="6400"/>
            </a:lvl3pPr>
            <a:lvl4pPr>
              <a:defRPr sz="5700"/>
            </a:lvl4pPr>
            <a:lvl5pPr>
              <a:defRPr sz="5700"/>
            </a:lvl5pPr>
            <a:lvl6pPr>
              <a:defRPr sz="5700"/>
            </a:lvl6pPr>
            <a:lvl7pPr>
              <a:defRPr sz="5700"/>
            </a:lvl7pPr>
            <a:lvl8pPr>
              <a:defRPr sz="5700"/>
            </a:lvl8pPr>
            <a:lvl9pPr>
              <a:defRPr sz="5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478668" y="4822086"/>
            <a:ext cx="13448678" cy="13638654"/>
          </a:xfrm>
        </p:spPr>
        <p:txBody>
          <a:bodyPr/>
          <a:lstStyle>
            <a:lvl1pPr>
              <a:defRPr sz="8900"/>
            </a:lvl1pPr>
            <a:lvl2pPr>
              <a:defRPr sz="7700"/>
            </a:lvl2pPr>
            <a:lvl3pPr>
              <a:defRPr sz="6400"/>
            </a:lvl3pPr>
            <a:lvl4pPr>
              <a:defRPr sz="5700"/>
            </a:lvl4pPr>
            <a:lvl5pPr>
              <a:defRPr sz="5700"/>
            </a:lvl5pPr>
            <a:lvl6pPr>
              <a:defRPr sz="5700"/>
            </a:lvl6pPr>
            <a:lvl7pPr>
              <a:defRPr sz="5700"/>
            </a:lvl7pPr>
            <a:lvl8pPr>
              <a:defRPr sz="5700"/>
            </a:lvl8pPr>
            <a:lvl9pPr>
              <a:defRPr sz="5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DC5AF11-A9D7-4F57-B3D6-EB0885DD2B5A}" type="datetimeFigureOut">
              <a:rPr lang="en-US" smtClean="0"/>
              <a:pPr/>
              <a:t>6/7/2009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AEC363-44C1-44EC-9C84-6985B2B2D59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22492" y="4625950"/>
            <a:ext cx="13453967" cy="1927875"/>
          </a:xfrm>
        </p:spPr>
        <p:txBody>
          <a:bodyPr anchor="b"/>
          <a:lstStyle>
            <a:lvl1pPr marL="0" indent="0">
              <a:buNone/>
              <a:defRPr sz="7700" b="1"/>
            </a:lvl1pPr>
            <a:lvl2pPr marL="1460434" indent="0">
              <a:buNone/>
              <a:defRPr sz="6400" b="1"/>
            </a:lvl2pPr>
            <a:lvl3pPr marL="2920868" indent="0">
              <a:buNone/>
              <a:defRPr sz="5700" b="1"/>
            </a:lvl3pPr>
            <a:lvl4pPr marL="4381302" indent="0">
              <a:buNone/>
              <a:defRPr sz="5100" b="1"/>
            </a:lvl4pPr>
            <a:lvl5pPr marL="5841736" indent="0">
              <a:buNone/>
              <a:defRPr sz="5100" b="1"/>
            </a:lvl5pPr>
            <a:lvl6pPr marL="7302170" indent="0">
              <a:buNone/>
              <a:defRPr sz="5100" b="1"/>
            </a:lvl6pPr>
            <a:lvl7pPr marL="8762604" indent="0">
              <a:buNone/>
              <a:defRPr sz="5100" b="1"/>
            </a:lvl7pPr>
            <a:lvl8pPr marL="10223038" indent="0">
              <a:buNone/>
              <a:defRPr sz="5100" b="1"/>
            </a:lvl8pPr>
            <a:lvl9pPr marL="11683472" indent="0">
              <a:buNone/>
              <a:defRPr sz="5100" b="1"/>
            </a:lvl9pPr>
          </a:lstStyle>
          <a:p>
            <a:pPr lvl="0"/>
            <a:r>
              <a:rPr lang="en-US" smtClean="0"/>
              <a:t>Click to edit Master text styles</a:t>
            </a:r>
          </a:p>
        </p:txBody>
      </p:sp>
      <p:sp>
        <p:nvSpPr>
          <p:cNvPr id="4" name="Content Placeholder 3"/>
          <p:cNvSpPr>
            <a:spLocks noGrp="1"/>
          </p:cNvSpPr>
          <p:nvPr>
            <p:ph sz="half" idx="2"/>
          </p:nvPr>
        </p:nvSpPr>
        <p:spPr>
          <a:xfrm>
            <a:off x="1522492" y="6553825"/>
            <a:ext cx="13453967" cy="11906914"/>
          </a:xfrm>
        </p:spPr>
        <p:txBody>
          <a:bodyPr/>
          <a:lstStyle>
            <a:lvl1pPr>
              <a:defRPr sz="7700"/>
            </a:lvl1pPr>
            <a:lvl2pPr>
              <a:defRPr sz="6400"/>
            </a:lvl2pPr>
            <a:lvl3pPr>
              <a:defRPr sz="57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468097" y="4625950"/>
            <a:ext cx="13459251" cy="1927875"/>
          </a:xfrm>
        </p:spPr>
        <p:txBody>
          <a:bodyPr anchor="b"/>
          <a:lstStyle>
            <a:lvl1pPr marL="0" indent="0">
              <a:buNone/>
              <a:defRPr sz="7700" b="1"/>
            </a:lvl1pPr>
            <a:lvl2pPr marL="1460434" indent="0">
              <a:buNone/>
              <a:defRPr sz="6400" b="1"/>
            </a:lvl2pPr>
            <a:lvl3pPr marL="2920868" indent="0">
              <a:buNone/>
              <a:defRPr sz="5700" b="1"/>
            </a:lvl3pPr>
            <a:lvl4pPr marL="4381302" indent="0">
              <a:buNone/>
              <a:defRPr sz="5100" b="1"/>
            </a:lvl4pPr>
            <a:lvl5pPr marL="5841736" indent="0">
              <a:buNone/>
              <a:defRPr sz="5100" b="1"/>
            </a:lvl5pPr>
            <a:lvl6pPr marL="7302170" indent="0">
              <a:buNone/>
              <a:defRPr sz="5100" b="1"/>
            </a:lvl6pPr>
            <a:lvl7pPr marL="8762604" indent="0">
              <a:buNone/>
              <a:defRPr sz="5100" b="1"/>
            </a:lvl7pPr>
            <a:lvl8pPr marL="10223038" indent="0">
              <a:buNone/>
              <a:defRPr sz="5100" b="1"/>
            </a:lvl8pPr>
            <a:lvl9pPr marL="11683472" indent="0">
              <a:buNone/>
              <a:defRPr sz="5100" b="1"/>
            </a:lvl9pPr>
          </a:lstStyle>
          <a:p>
            <a:pPr lvl="0"/>
            <a:r>
              <a:rPr lang="en-US" smtClean="0"/>
              <a:t>Click to edit Master text styles</a:t>
            </a:r>
          </a:p>
        </p:txBody>
      </p:sp>
      <p:sp>
        <p:nvSpPr>
          <p:cNvPr id="6" name="Content Placeholder 5"/>
          <p:cNvSpPr>
            <a:spLocks noGrp="1"/>
          </p:cNvSpPr>
          <p:nvPr>
            <p:ph sz="quarter" idx="4"/>
          </p:nvPr>
        </p:nvSpPr>
        <p:spPr>
          <a:xfrm>
            <a:off x="15468097" y="6553825"/>
            <a:ext cx="13459251" cy="11906914"/>
          </a:xfrm>
        </p:spPr>
        <p:txBody>
          <a:bodyPr/>
          <a:lstStyle>
            <a:lvl1pPr>
              <a:defRPr sz="7700"/>
            </a:lvl1pPr>
            <a:lvl2pPr>
              <a:defRPr sz="6400"/>
            </a:lvl2pPr>
            <a:lvl3pPr>
              <a:defRPr sz="5700"/>
            </a:lvl3pPr>
            <a:lvl4pPr>
              <a:defRPr sz="5100"/>
            </a:lvl4pPr>
            <a:lvl5pPr>
              <a:defRPr sz="5100"/>
            </a:lvl5pPr>
            <a:lvl6pPr>
              <a:defRPr sz="5100"/>
            </a:lvl6pPr>
            <a:lvl7pPr>
              <a:defRPr sz="5100"/>
            </a:lvl7pPr>
            <a:lvl8pPr>
              <a:defRPr sz="5100"/>
            </a:lvl8pPr>
            <a:lvl9pPr>
              <a:defRPr sz="5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DC5AF11-A9D7-4F57-B3D6-EB0885DD2B5A}" type="datetimeFigureOut">
              <a:rPr lang="en-US" smtClean="0"/>
              <a:pPr/>
              <a:t>6/7/2009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6AEC363-44C1-44EC-9C84-6985B2B2D59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DC5AF11-A9D7-4F57-B3D6-EB0885DD2B5A}" type="datetimeFigureOut">
              <a:rPr lang="en-US" smtClean="0"/>
              <a:pPr/>
              <a:t>6/7/2009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6AEC363-44C1-44EC-9C84-6985B2B2D59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C5AF11-A9D7-4F57-B3D6-EB0885DD2B5A}" type="datetimeFigureOut">
              <a:rPr lang="en-US" smtClean="0"/>
              <a:pPr/>
              <a:t>6/7/2009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6AEC363-44C1-44EC-9C84-6985B2B2D59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2494" y="822816"/>
            <a:ext cx="10017787" cy="3501752"/>
          </a:xfrm>
        </p:spPr>
        <p:txBody>
          <a:bodyPr anchor="b"/>
          <a:lstStyle>
            <a:lvl1pPr algn="l">
              <a:defRPr sz="6400" b="1"/>
            </a:lvl1pPr>
          </a:lstStyle>
          <a:p>
            <a:r>
              <a:rPr lang="en-US" smtClean="0"/>
              <a:t>Click to edit Master title style</a:t>
            </a:r>
            <a:endParaRPr lang="en-GB"/>
          </a:p>
        </p:txBody>
      </p:sp>
      <p:sp>
        <p:nvSpPr>
          <p:cNvPr id="3" name="Content Placeholder 2"/>
          <p:cNvSpPr>
            <a:spLocks noGrp="1"/>
          </p:cNvSpPr>
          <p:nvPr>
            <p:ph idx="1"/>
          </p:nvPr>
        </p:nvSpPr>
        <p:spPr>
          <a:xfrm>
            <a:off x="11905041" y="822818"/>
            <a:ext cx="17022305" cy="17637922"/>
          </a:xfrm>
        </p:spPr>
        <p:txBody>
          <a:bodyPr/>
          <a:lstStyle>
            <a:lvl1pPr>
              <a:defRPr sz="10200"/>
            </a:lvl1pPr>
            <a:lvl2pPr>
              <a:defRPr sz="8900"/>
            </a:lvl2pPr>
            <a:lvl3pPr>
              <a:defRPr sz="77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22494" y="4324569"/>
            <a:ext cx="10017787" cy="14136171"/>
          </a:xfrm>
        </p:spPr>
        <p:txBody>
          <a:bodyPr/>
          <a:lstStyle>
            <a:lvl1pPr marL="0" indent="0">
              <a:buNone/>
              <a:defRPr sz="4500"/>
            </a:lvl1pPr>
            <a:lvl2pPr marL="1460434" indent="0">
              <a:buNone/>
              <a:defRPr sz="3800"/>
            </a:lvl2pPr>
            <a:lvl3pPr marL="2920868" indent="0">
              <a:buNone/>
              <a:defRPr sz="3200"/>
            </a:lvl3pPr>
            <a:lvl4pPr marL="4381302" indent="0">
              <a:buNone/>
              <a:defRPr sz="2900"/>
            </a:lvl4pPr>
            <a:lvl5pPr marL="5841736" indent="0">
              <a:buNone/>
              <a:defRPr sz="2900"/>
            </a:lvl5pPr>
            <a:lvl6pPr marL="7302170" indent="0">
              <a:buNone/>
              <a:defRPr sz="2900"/>
            </a:lvl6pPr>
            <a:lvl7pPr marL="8762604" indent="0">
              <a:buNone/>
              <a:defRPr sz="2900"/>
            </a:lvl7pPr>
            <a:lvl8pPr marL="10223038" indent="0">
              <a:buNone/>
              <a:defRPr sz="2900"/>
            </a:lvl8pPr>
            <a:lvl9pPr marL="11683472"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C5AF11-A9D7-4F57-B3D6-EB0885DD2B5A}" type="datetimeFigureOut">
              <a:rPr lang="en-US" smtClean="0"/>
              <a:pPr/>
              <a:t>6/7/2009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AEC363-44C1-44EC-9C84-6985B2B2D59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68381" y="14466252"/>
            <a:ext cx="18269903" cy="1707823"/>
          </a:xfrm>
        </p:spPr>
        <p:txBody>
          <a:bodyPr anchor="b"/>
          <a:lstStyle>
            <a:lvl1pPr algn="l">
              <a:defRPr sz="6400" b="1"/>
            </a:lvl1pPr>
          </a:lstStyle>
          <a:p>
            <a:r>
              <a:rPr lang="en-US" smtClean="0"/>
              <a:t>Click to edit Master title style</a:t>
            </a:r>
            <a:endParaRPr lang="en-GB"/>
          </a:p>
        </p:txBody>
      </p:sp>
      <p:sp>
        <p:nvSpPr>
          <p:cNvPr id="3" name="Picture Placeholder 2"/>
          <p:cNvSpPr>
            <a:spLocks noGrp="1"/>
          </p:cNvSpPr>
          <p:nvPr>
            <p:ph type="pic" idx="1"/>
          </p:nvPr>
        </p:nvSpPr>
        <p:spPr>
          <a:xfrm>
            <a:off x="5968381" y="1846552"/>
            <a:ext cx="18269903" cy="12399645"/>
          </a:xfrm>
        </p:spPr>
        <p:txBody>
          <a:bodyPr/>
          <a:lstStyle>
            <a:lvl1pPr marL="0" indent="0">
              <a:buNone/>
              <a:defRPr sz="10200"/>
            </a:lvl1pPr>
            <a:lvl2pPr marL="1460434" indent="0">
              <a:buNone/>
              <a:defRPr sz="8900"/>
            </a:lvl2pPr>
            <a:lvl3pPr marL="2920868" indent="0">
              <a:buNone/>
              <a:defRPr sz="7700"/>
            </a:lvl3pPr>
            <a:lvl4pPr marL="4381302" indent="0">
              <a:buNone/>
              <a:defRPr sz="6400"/>
            </a:lvl4pPr>
            <a:lvl5pPr marL="5841736" indent="0">
              <a:buNone/>
              <a:defRPr sz="6400"/>
            </a:lvl5pPr>
            <a:lvl6pPr marL="7302170" indent="0">
              <a:buNone/>
              <a:defRPr sz="6400"/>
            </a:lvl6pPr>
            <a:lvl7pPr marL="8762604" indent="0">
              <a:buNone/>
              <a:defRPr sz="6400"/>
            </a:lvl7pPr>
            <a:lvl8pPr marL="10223038" indent="0">
              <a:buNone/>
              <a:defRPr sz="6400"/>
            </a:lvl8pPr>
            <a:lvl9pPr marL="11683472" indent="0">
              <a:buNone/>
              <a:defRPr sz="6400"/>
            </a:lvl9pPr>
          </a:lstStyle>
          <a:p>
            <a:endParaRPr lang="en-GB"/>
          </a:p>
        </p:txBody>
      </p:sp>
      <p:sp>
        <p:nvSpPr>
          <p:cNvPr id="4" name="Text Placeholder 3"/>
          <p:cNvSpPr>
            <a:spLocks noGrp="1"/>
          </p:cNvSpPr>
          <p:nvPr>
            <p:ph type="body" sz="half" idx="2"/>
          </p:nvPr>
        </p:nvSpPr>
        <p:spPr>
          <a:xfrm>
            <a:off x="5968381" y="16174075"/>
            <a:ext cx="18269903" cy="2425392"/>
          </a:xfrm>
        </p:spPr>
        <p:txBody>
          <a:bodyPr/>
          <a:lstStyle>
            <a:lvl1pPr marL="0" indent="0">
              <a:buNone/>
              <a:defRPr sz="4500"/>
            </a:lvl1pPr>
            <a:lvl2pPr marL="1460434" indent="0">
              <a:buNone/>
              <a:defRPr sz="3800"/>
            </a:lvl2pPr>
            <a:lvl3pPr marL="2920868" indent="0">
              <a:buNone/>
              <a:defRPr sz="3200"/>
            </a:lvl3pPr>
            <a:lvl4pPr marL="4381302" indent="0">
              <a:buNone/>
              <a:defRPr sz="2900"/>
            </a:lvl4pPr>
            <a:lvl5pPr marL="5841736" indent="0">
              <a:buNone/>
              <a:defRPr sz="2900"/>
            </a:lvl5pPr>
            <a:lvl6pPr marL="7302170" indent="0">
              <a:buNone/>
              <a:defRPr sz="2900"/>
            </a:lvl6pPr>
            <a:lvl7pPr marL="8762604" indent="0">
              <a:buNone/>
              <a:defRPr sz="2900"/>
            </a:lvl7pPr>
            <a:lvl8pPr marL="10223038" indent="0">
              <a:buNone/>
              <a:defRPr sz="2900"/>
            </a:lvl8pPr>
            <a:lvl9pPr marL="11683472"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C5AF11-A9D7-4F57-B3D6-EB0885DD2B5A}" type="datetimeFigureOut">
              <a:rPr lang="en-US" smtClean="0"/>
              <a:pPr/>
              <a:t>6/7/2009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AEC363-44C1-44EC-9C84-6985B2B2D59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9000" b="-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92" y="827601"/>
            <a:ext cx="27404854" cy="3444346"/>
          </a:xfrm>
          <a:prstGeom prst="rect">
            <a:avLst/>
          </a:prstGeom>
        </p:spPr>
        <p:txBody>
          <a:bodyPr vert="horz" lIns="292087" tIns="146043" rIns="292087" bIns="146043"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522492" y="4822086"/>
            <a:ext cx="27404854" cy="13638654"/>
          </a:xfrm>
          <a:prstGeom prst="rect">
            <a:avLst/>
          </a:prstGeom>
        </p:spPr>
        <p:txBody>
          <a:bodyPr vert="horz" lIns="292087" tIns="146043" rIns="292087" bIns="14604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522492" y="19154391"/>
            <a:ext cx="7104962" cy="1100277"/>
          </a:xfrm>
          <a:prstGeom prst="rect">
            <a:avLst/>
          </a:prstGeom>
        </p:spPr>
        <p:txBody>
          <a:bodyPr vert="horz" lIns="292087" tIns="146043" rIns="292087" bIns="146043" rtlCol="0" anchor="ctr"/>
          <a:lstStyle>
            <a:lvl1pPr algn="l">
              <a:defRPr sz="3800">
                <a:solidFill>
                  <a:schemeClr val="tx1">
                    <a:tint val="75000"/>
                  </a:schemeClr>
                </a:solidFill>
              </a:defRPr>
            </a:lvl1pPr>
          </a:lstStyle>
          <a:p>
            <a:fld id="{8DC5AF11-A9D7-4F57-B3D6-EB0885DD2B5A}" type="datetimeFigureOut">
              <a:rPr lang="en-US" smtClean="0"/>
              <a:pPr/>
              <a:t>6/7/2009</a:t>
            </a:fld>
            <a:endParaRPr lang="en-GB"/>
          </a:p>
        </p:txBody>
      </p:sp>
      <p:sp>
        <p:nvSpPr>
          <p:cNvPr id="5" name="Footer Placeholder 4"/>
          <p:cNvSpPr>
            <a:spLocks noGrp="1"/>
          </p:cNvSpPr>
          <p:nvPr>
            <p:ph type="ftr" sz="quarter" idx="3"/>
          </p:nvPr>
        </p:nvSpPr>
        <p:spPr>
          <a:xfrm>
            <a:off x="10403695" y="19154391"/>
            <a:ext cx="9642449" cy="1100277"/>
          </a:xfrm>
          <a:prstGeom prst="rect">
            <a:avLst/>
          </a:prstGeom>
        </p:spPr>
        <p:txBody>
          <a:bodyPr vert="horz" lIns="292087" tIns="146043" rIns="292087" bIns="146043" rtlCol="0" anchor="ctr"/>
          <a:lstStyle>
            <a:lvl1pPr algn="ctr">
              <a:defRPr sz="38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822384" y="19154391"/>
            <a:ext cx="7104962" cy="1100277"/>
          </a:xfrm>
          <a:prstGeom prst="rect">
            <a:avLst/>
          </a:prstGeom>
        </p:spPr>
        <p:txBody>
          <a:bodyPr vert="horz" lIns="292087" tIns="146043" rIns="292087" bIns="146043" rtlCol="0" anchor="ctr"/>
          <a:lstStyle>
            <a:lvl1pPr algn="r">
              <a:defRPr sz="3800">
                <a:solidFill>
                  <a:schemeClr val="tx1">
                    <a:tint val="75000"/>
                  </a:schemeClr>
                </a:solidFill>
              </a:defRPr>
            </a:lvl1pPr>
          </a:lstStyle>
          <a:p>
            <a:fld id="{86AEC363-44C1-44EC-9C84-6985B2B2D59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20868" rtl="0" eaLnBrk="1" latinLnBrk="0" hangingPunct="1">
        <a:spcBef>
          <a:spcPct val="0"/>
        </a:spcBef>
        <a:buNone/>
        <a:defRPr sz="14100" kern="1200">
          <a:solidFill>
            <a:schemeClr val="tx1"/>
          </a:solidFill>
          <a:latin typeface="+mj-lt"/>
          <a:ea typeface="+mj-ea"/>
          <a:cs typeface="+mj-cs"/>
        </a:defRPr>
      </a:lvl1pPr>
    </p:titleStyle>
    <p:bodyStyle>
      <a:lvl1pPr marL="1095325" indent="-1095325" algn="l" defTabSz="2920868" rtl="0" eaLnBrk="1" latinLnBrk="0" hangingPunct="1">
        <a:spcBef>
          <a:spcPct val="20000"/>
        </a:spcBef>
        <a:buFont typeface="Arial" pitchFamily="34" charset="0"/>
        <a:buChar char="•"/>
        <a:defRPr sz="10200" kern="1200">
          <a:solidFill>
            <a:schemeClr val="tx1"/>
          </a:solidFill>
          <a:latin typeface="+mn-lt"/>
          <a:ea typeface="+mn-ea"/>
          <a:cs typeface="+mn-cs"/>
        </a:defRPr>
      </a:lvl1pPr>
      <a:lvl2pPr marL="2373205" indent="-912771" algn="l" defTabSz="2920868" rtl="0" eaLnBrk="1" latinLnBrk="0" hangingPunct="1">
        <a:spcBef>
          <a:spcPct val="20000"/>
        </a:spcBef>
        <a:buFont typeface="Arial" pitchFamily="34" charset="0"/>
        <a:buChar char="–"/>
        <a:defRPr sz="8900" kern="1200">
          <a:solidFill>
            <a:schemeClr val="tx1"/>
          </a:solidFill>
          <a:latin typeface="+mn-lt"/>
          <a:ea typeface="+mn-ea"/>
          <a:cs typeface="+mn-cs"/>
        </a:defRPr>
      </a:lvl2pPr>
      <a:lvl3pPr marL="3651085" indent="-730217" algn="l" defTabSz="2920868" rtl="0" eaLnBrk="1" latinLnBrk="0" hangingPunct="1">
        <a:spcBef>
          <a:spcPct val="20000"/>
        </a:spcBef>
        <a:buFont typeface="Arial" pitchFamily="34" charset="0"/>
        <a:buChar char="•"/>
        <a:defRPr sz="7700" kern="1200">
          <a:solidFill>
            <a:schemeClr val="tx1"/>
          </a:solidFill>
          <a:latin typeface="+mn-lt"/>
          <a:ea typeface="+mn-ea"/>
          <a:cs typeface="+mn-cs"/>
        </a:defRPr>
      </a:lvl3pPr>
      <a:lvl4pPr marL="5111519" indent="-730217" algn="l" defTabSz="2920868"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571953" indent="-730217" algn="l" defTabSz="2920868"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32387" indent="-730217" algn="l" defTabSz="2920868"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492821" indent="-730217" algn="l" defTabSz="2920868"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0953255" indent="-730217" algn="l" defTabSz="2920868"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13689" indent="-730217" algn="l" defTabSz="2920868"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en-US"/>
      </a:defPPr>
      <a:lvl1pPr marL="0" algn="l" defTabSz="2920868" rtl="0" eaLnBrk="1" latinLnBrk="0" hangingPunct="1">
        <a:defRPr sz="5700" kern="1200">
          <a:solidFill>
            <a:schemeClr val="tx1"/>
          </a:solidFill>
          <a:latin typeface="+mn-lt"/>
          <a:ea typeface="+mn-ea"/>
          <a:cs typeface="+mn-cs"/>
        </a:defRPr>
      </a:lvl1pPr>
      <a:lvl2pPr marL="1460434" algn="l" defTabSz="2920868" rtl="0" eaLnBrk="1" latinLnBrk="0" hangingPunct="1">
        <a:defRPr sz="5700" kern="1200">
          <a:solidFill>
            <a:schemeClr val="tx1"/>
          </a:solidFill>
          <a:latin typeface="+mn-lt"/>
          <a:ea typeface="+mn-ea"/>
          <a:cs typeface="+mn-cs"/>
        </a:defRPr>
      </a:lvl2pPr>
      <a:lvl3pPr marL="2920868" algn="l" defTabSz="2920868" rtl="0" eaLnBrk="1" latinLnBrk="0" hangingPunct="1">
        <a:defRPr sz="5700" kern="1200">
          <a:solidFill>
            <a:schemeClr val="tx1"/>
          </a:solidFill>
          <a:latin typeface="+mn-lt"/>
          <a:ea typeface="+mn-ea"/>
          <a:cs typeface="+mn-cs"/>
        </a:defRPr>
      </a:lvl3pPr>
      <a:lvl4pPr marL="4381302" algn="l" defTabSz="2920868" rtl="0" eaLnBrk="1" latinLnBrk="0" hangingPunct="1">
        <a:defRPr sz="5700" kern="1200">
          <a:solidFill>
            <a:schemeClr val="tx1"/>
          </a:solidFill>
          <a:latin typeface="+mn-lt"/>
          <a:ea typeface="+mn-ea"/>
          <a:cs typeface="+mn-cs"/>
        </a:defRPr>
      </a:lvl4pPr>
      <a:lvl5pPr marL="5841736" algn="l" defTabSz="2920868" rtl="0" eaLnBrk="1" latinLnBrk="0" hangingPunct="1">
        <a:defRPr sz="5700" kern="1200">
          <a:solidFill>
            <a:schemeClr val="tx1"/>
          </a:solidFill>
          <a:latin typeface="+mn-lt"/>
          <a:ea typeface="+mn-ea"/>
          <a:cs typeface="+mn-cs"/>
        </a:defRPr>
      </a:lvl5pPr>
      <a:lvl6pPr marL="7302170" algn="l" defTabSz="2920868" rtl="0" eaLnBrk="1" latinLnBrk="0" hangingPunct="1">
        <a:defRPr sz="5700" kern="1200">
          <a:solidFill>
            <a:schemeClr val="tx1"/>
          </a:solidFill>
          <a:latin typeface="+mn-lt"/>
          <a:ea typeface="+mn-ea"/>
          <a:cs typeface="+mn-cs"/>
        </a:defRPr>
      </a:lvl6pPr>
      <a:lvl7pPr marL="8762604" algn="l" defTabSz="2920868" rtl="0" eaLnBrk="1" latinLnBrk="0" hangingPunct="1">
        <a:defRPr sz="5700" kern="1200">
          <a:solidFill>
            <a:schemeClr val="tx1"/>
          </a:solidFill>
          <a:latin typeface="+mn-lt"/>
          <a:ea typeface="+mn-ea"/>
          <a:cs typeface="+mn-cs"/>
        </a:defRPr>
      </a:lvl7pPr>
      <a:lvl8pPr marL="10223038" algn="l" defTabSz="2920868" rtl="0" eaLnBrk="1" latinLnBrk="0" hangingPunct="1">
        <a:defRPr sz="5700" kern="1200">
          <a:solidFill>
            <a:schemeClr val="tx1"/>
          </a:solidFill>
          <a:latin typeface="+mn-lt"/>
          <a:ea typeface="+mn-ea"/>
          <a:cs typeface="+mn-cs"/>
        </a:defRPr>
      </a:lvl8pPr>
      <a:lvl9pPr marL="11683472" algn="l" defTabSz="2920868" rtl="0" eaLnBrk="1" latinLnBrk="0" hangingPunct="1">
        <a:defRPr sz="5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QuickStyle" Target="../diagrams/quickStyle3.xml"/><Relationship Id="rId18" Type="http://schemas.openxmlformats.org/officeDocument/2006/relationships/diagramColors" Target="../diagrams/colors4.xml"/><Relationship Id="rId3" Type="http://schemas.openxmlformats.org/officeDocument/2006/relationships/diagramData" Target="../diagrams/data1.xml"/><Relationship Id="rId7" Type="http://schemas.openxmlformats.org/officeDocument/2006/relationships/diagramData" Target="../diagrams/data2.xml"/><Relationship Id="rId12" Type="http://schemas.openxmlformats.org/officeDocument/2006/relationships/diagramLayout" Target="../diagrams/layout3.xml"/><Relationship Id="rId17" Type="http://schemas.openxmlformats.org/officeDocument/2006/relationships/diagramQuickStyle" Target="../diagrams/quickStyle4.xml"/><Relationship Id="rId2" Type="http://schemas.openxmlformats.org/officeDocument/2006/relationships/image" Target="../media/image2.png"/><Relationship Id="rId16" Type="http://schemas.openxmlformats.org/officeDocument/2006/relationships/diagramLayout" Target="../diagrams/layout4.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Data" Target="../diagrams/data3.xml"/><Relationship Id="rId5" Type="http://schemas.openxmlformats.org/officeDocument/2006/relationships/diagramQuickStyle" Target="../diagrams/quickStyle1.xml"/><Relationship Id="rId15" Type="http://schemas.openxmlformats.org/officeDocument/2006/relationships/diagramData" Target="../diagrams/data4.xml"/><Relationship Id="rId10" Type="http://schemas.openxmlformats.org/officeDocument/2006/relationships/diagramColors" Target="../diagrams/colors2.xml"/><Relationship Id="rId4" Type="http://schemas.openxmlformats.org/officeDocument/2006/relationships/diagramLayout" Target="../diagrams/layout1.xml"/><Relationship Id="rId9" Type="http://schemas.openxmlformats.org/officeDocument/2006/relationships/diagramQuickStyle" Target="../diagrams/quickStyle2.xml"/><Relationship Id="rId14" Type="http://schemas.openxmlformats.org/officeDocument/2006/relationships/diagramColors" Target="../diagrams/colors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519319" y="2179637"/>
            <a:ext cx="12877800" cy="10668000"/>
          </a:xfrm>
          <a:prstGeom prst="rect">
            <a:avLst/>
          </a:prstGeom>
        </p:spPr>
      </p:pic>
      <p:graphicFrame>
        <p:nvGraphicFramePr>
          <p:cNvPr id="5" name="Diagram 4"/>
          <p:cNvGraphicFramePr/>
          <p:nvPr/>
        </p:nvGraphicFramePr>
        <p:xfrm>
          <a:off x="594519" y="2194808"/>
          <a:ext cx="7543800" cy="10652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p:cNvGraphicFramePr/>
          <p:nvPr/>
        </p:nvGraphicFramePr>
        <p:xfrm>
          <a:off x="21778120" y="2179637"/>
          <a:ext cx="8077200" cy="10668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Diagram 6"/>
          <p:cNvGraphicFramePr/>
          <p:nvPr/>
        </p:nvGraphicFramePr>
        <p:xfrm>
          <a:off x="746919" y="13152437"/>
          <a:ext cx="18501519" cy="751363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8" name="Diagram 7"/>
          <p:cNvGraphicFramePr/>
          <p:nvPr/>
        </p:nvGraphicFramePr>
        <p:xfrm>
          <a:off x="19796919" y="13228637"/>
          <a:ext cx="9829800" cy="7437438"/>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9" name="Rectangle 8"/>
          <p:cNvSpPr/>
          <p:nvPr/>
        </p:nvSpPr>
        <p:spPr>
          <a:xfrm>
            <a:off x="1508919" y="579437"/>
            <a:ext cx="27905859" cy="110799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6600" b="1" cap="all" dirty="0" smtClean="0">
                <a:ln/>
                <a:effectLst>
                  <a:outerShdw blurRad="19685" dist="12700" dir="5400000" algn="tl" rotWithShape="0">
                    <a:schemeClr val="accent1">
                      <a:satMod val="130000"/>
                      <a:alpha val="60000"/>
                    </a:schemeClr>
                  </a:outerShdw>
                  <a:reflection blurRad="10000" stA="55000" endPos="48000" dist="500" dir="5400000" sy="-100000" algn="bl" rotWithShape="0"/>
                </a:effectLst>
              </a:rPr>
              <a:t>Pollution in the Southern Islands and its impact on marine wildlife</a:t>
            </a:r>
            <a:endParaRPr lang="en-US" sz="6600" b="1" cap="all" dirty="0">
              <a:ln/>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500</Words>
  <Application>Microsoft Office PowerPoint</Application>
  <PresentationFormat>Custom</PresentationFormat>
  <Paragraphs>46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Condo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Ng</dc:creator>
  <cp:lastModifiedBy>Ng</cp:lastModifiedBy>
  <cp:revision>4</cp:revision>
  <dcterms:created xsi:type="dcterms:W3CDTF">2009-06-07T05:27:56Z</dcterms:created>
  <dcterms:modified xsi:type="dcterms:W3CDTF">2009-06-07T12:04:36Z</dcterms:modified>
</cp:coreProperties>
</file>